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2"/>
  </p:notesMasterIdLst>
  <p:handoutMasterIdLst>
    <p:handoutMasterId r:id="rId13"/>
  </p:handoutMasterIdLst>
  <p:sldIdLst>
    <p:sldId id="264" r:id="rId4"/>
    <p:sldId id="456" r:id="rId5"/>
    <p:sldId id="457" r:id="rId6"/>
    <p:sldId id="460" r:id="rId7"/>
    <p:sldId id="462" r:id="rId8"/>
    <p:sldId id="461" r:id="rId9"/>
    <p:sldId id="463" r:id="rId10"/>
    <p:sldId id="4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87744" autoAdjust="0"/>
  </p:normalViewPr>
  <p:slideViewPr>
    <p:cSldViewPr showGuides="1">
      <p:cViewPr varScale="1">
        <p:scale>
          <a:sx n="57" d="100"/>
          <a:sy n="57" d="100"/>
        </p:scale>
        <p:origin x="11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2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8A483-13BC-471C-B500-BFBF5B58BD7D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13172-D9A4-4DD0-B891-63EF9710B7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506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3ABA-7C51-4CEA-BB26-32001CF782A1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19AC8-7EAC-4A8C-8348-064D37CECDD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853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dirty="0" smtClean="0"/>
              <a:t>These few slides are for TTTs and Trainer Recertification sessions</a:t>
            </a:r>
          </a:p>
          <a:p>
            <a:r>
              <a:rPr lang="en-CA" altLang="en-US" dirty="0" smtClean="0"/>
              <a:t>Add your notes here if you want</a:t>
            </a:r>
          </a:p>
          <a:p>
            <a:r>
              <a:rPr lang="en-CA" altLang="en-US" dirty="0" smtClean="0"/>
              <a:t>Some slides</a:t>
            </a:r>
            <a:r>
              <a:rPr lang="en-CA" altLang="en-US" baseline="0" dirty="0" smtClean="0"/>
              <a:t> are the same as in the TLR EMS trainer PPT</a:t>
            </a:r>
            <a:endParaRPr lang="en-CA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F28F00-406C-4007-8290-2A8C8AC0B648}" type="slidenum">
              <a:rPr lang="en-CA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CA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4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Be sure at the end of the TTT or </a:t>
            </a:r>
            <a:r>
              <a:rPr lang="en-CA" dirty="0" err="1" smtClean="0"/>
              <a:t>recert</a:t>
            </a:r>
            <a:r>
              <a:rPr lang="en-CA" dirty="0" smtClean="0"/>
              <a:t> that you have the Fit for Training</a:t>
            </a:r>
            <a:r>
              <a:rPr lang="en-CA" baseline="0" dirty="0" smtClean="0"/>
              <a:t> and evaluation completed by trainers – issue wallet card for new Trainers and sign off the page in the Trainers Guide for recertification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7174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Give a quick</a:t>
            </a:r>
            <a:r>
              <a:rPr lang="en-CA" baseline="0" dirty="0" smtClean="0"/>
              <a:t> overview of the </a:t>
            </a:r>
            <a:r>
              <a:rPr lang="en-CA" baseline="0" dirty="0" smtClean="0"/>
              <a:t>TTT (today/tomorrow) </a:t>
            </a:r>
            <a:r>
              <a:rPr lang="en-CA" baseline="0" dirty="0" smtClean="0"/>
              <a:t>then </a:t>
            </a:r>
            <a:r>
              <a:rPr lang="en-CA" baseline="0" dirty="0" smtClean="0"/>
              <a:t>open/use</a:t>
            </a:r>
            <a:r>
              <a:rPr lang="en-CA" dirty="0" smtClean="0"/>
              <a:t> </a:t>
            </a:r>
            <a:r>
              <a:rPr lang="en-CA" dirty="0" smtClean="0"/>
              <a:t>the PowerPoint</a:t>
            </a:r>
            <a:r>
              <a:rPr lang="en-CA" baseline="0" dirty="0" smtClean="0"/>
              <a:t> that SMART trainers will be using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342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6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393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5849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7360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422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7458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3229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122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7423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3201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881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0696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9249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4568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21655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8476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63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19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43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030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518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1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06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888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711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421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228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311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359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60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364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401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553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FEC55-492D-4700-991E-3AA8744B8CE5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445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279F7-1551-41A5-B553-ACDB28A51FF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694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6DF8-8D30-4ECD-A909-C127FDE805F9}" type="datetimeFigureOut">
              <a:rPr lang="en-CA" smtClean="0"/>
              <a:t>2020-08-21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71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2020-08-21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gif"/><Relationship Id="rId10" Type="http://schemas.openxmlformats.org/officeDocument/2006/relationships/hyperlink" Target="http://www.google.ca/url?sa=i&amp;rct=j&amp;q=emergency+exit&amp;source=images&amp;cd=&amp;cad=rja&amp;docid=cpnf_HulbxC40M&amp;tbnid=KUMTUFIs5P6NwM:&amp;ved=0CAUQjRw&amp;url=http://www.diyderby.co.uk/emergency-exit-sign--300-x-200--code-1516-1024-p.asp&amp;ei=QLCsUdr6KbHAiwKK4oGIAw&amp;bvm=bv.47244034,d.cGE&amp;psig=AFQjCNEHeDDTSshOuxMPcGStjXgRJUFY3Q&amp;ust=1370358160572824" TargetMode="External"/><Relationship Id="rId4" Type="http://schemas.openxmlformats.org/officeDocument/2006/relationships/hyperlink" Target="http://www.google.ca/url?sa=i&amp;rct=j&amp;q=smoke+free+logo&amp;source=images&amp;cd=&amp;cad=rja&amp;docid=OrqWvQgo8nFXXM&amp;tbnid=_WXEHF8c4TeGUM:&amp;ved=0CAUQjRw&amp;url=http://www.notobacco.org/photos/&amp;ei=LiKmUdr_BOXDigK99oCYBA&amp;bvm=bv.47008514,d.cGE&amp;psig=AFQjCNELvIo1YNXruUGiFUYEW71Ljuqc_w&amp;ust=1369928615805221" TargetMode="Externa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428" y="1988840"/>
            <a:ext cx="8062664" cy="1470025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Safe Moving and Repositioning Techniques (SMART</a:t>
            </a:r>
            <a:r>
              <a:rPr lang="en-US" alt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US" alt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328" y="3825340"/>
            <a:ext cx="7776864" cy="936104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 the Trainer – Trainer Recertification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"/>
            <a:ext cx="9134475" cy="141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32656"/>
            <a:ext cx="7535206" cy="791741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Housekeeping Details</a:t>
            </a:r>
          </a:p>
        </p:txBody>
      </p:sp>
      <p:pic>
        <p:nvPicPr>
          <p:cNvPr id="6" name="Picture 2" descr="http://t2.gstatic.com/images?q=tbn:ANd9GcREjaYY25fBmZxlRGfeVR8SqhsoWacF_TmQYxo1SsV-5TsYGI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07825"/>
            <a:ext cx="1524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notobacco.org/photos/large/photo07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681" y="1552534"/>
            <a:ext cx="1656228" cy="166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66" y="3716523"/>
            <a:ext cx="1484891" cy="143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 descr="http://t1.gstatic.com/images?q=tbn:ANd9GcRCu3CMXtXcwQap-ubP2xXBb2Cku-hNLgUIDnIoAJFc2TTfh-C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3" y="1484784"/>
            <a:ext cx="179219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3" descr="http://t3.gstatic.com/images?q=tbn:ANd9GcQkN9jaPDyXDjMIxPtMKh03V443lp2zwHqJep-mg-LkZRiFYwV-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279" y="3573260"/>
            <a:ext cx="2303938" cy="172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649" y="3437173"/>
            <a:ext cx="1997903" cy="199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http://www.diyderby.co.uk/ekmps/shops/bartlam/images/emergency-exit-sign-300-x-200-code-1516-1024-p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70" y="1535901"/>
            <a:ext cx="2231437" cy="149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4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Administrative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TTT/</a:t>
            </a:r>
            <a:r>
              <a:rPr lang="en-CA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recert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sign in sheet - attendance 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Fit for Training Declaration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Trainer Evaluation (pre questions)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CA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Respectful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 rotWithShape="1">
          <a:blip r:embed="rId4"/>
          <a:srcRect l="19200" r="22447" b="18581"/>
          <a:stretch/>
        </p:blipFill>
        <p:spPr bwMode="auto">
          <a:xfrm>
            <a:off x="5665977" y="1903006"/>
            <a:ext cx="2090821" cy="20822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13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SMART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Utilizes </a:t>
            </a:r>
            <a:r>
              <a:rPr lang="en-CA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</a:t>
            </a:r>
            <a:r>
              <a:rPr lang="en-C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during training – ensure you have equipment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program – do not alter content or create your own resources. We need you to assist with maintaining SMART as a provincial program delivered with consistency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6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SMART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Program License</a:t>
            </a:r>
            <a:endParaRPr lang="en-US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Sets out terms of program 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Respect/protect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copyright, program standards,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be in place with employer prior to any teaching of workers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Your trainer approval is for teaching your employer’s workers only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Contact SASWH (info@saswh.ca)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SMART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User Manual (orderable)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Trainer’s Guide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 by semi-secure area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If adding pictures, respect copyright and obtain any releases required</a:t>
            </a: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TTT and Recertification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TTT - 2 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trainer </a:t>
            </a:r>
            <a:r>
              <a:rPr lang="en-C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recert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 – 1 day within 3 years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Active involvement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Teach back with time to prepare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Comments – will be considered as the program is reviewed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Let’s Get Started…</a:t>
            </a:r>
            <a:endParaRPr lang="en-US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365" y="1860096"/>
            <a:ext cx="8229600" cy="50014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Steps to Moving Task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Safe Posture – Safe Body Mechanics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Risk Assessment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General Moving Techniques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1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SWH PowerPoint Template - 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SASWH PowerPoint Template - FINAL</Template>
  <TotalTime>8459</TotalTime>
  <Words>299</Words>
  <Application>Microsoft Office PowerPoint</Application>
  <PresentationFormat>On-screen Show (4:3)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SASWH PowerPoint Template - FINAL</vt:lpstr>
      <vt:lpstr>Custom Design</vt:lpstr>
      <vt:lpstr>1_Custom Design</vt:lpstr>
      <vt:lpstr>Safe Moving and Repositioning Techniques (SMART®) Program© </vt:lpstr>
      <vt:lpstr>Housekeeping Details</vt:lpstr>
      <vt:lpstr>Administrative Details</vt:lpstr>
      <vt:lpstr>SMART Program</vt:lpstr>
      <vt:lpstr>SMART Program License</vt:lpstr>
      <vt:lpstr>SMART Resources</vt:lpstr>
      <vt:lpstr>TTT and Recertification</vt:lpstr>
      <vt:lpstr>Let’s Get Started…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Transferring Lifting Repositioning (TLR)</dc:title>
  <dc:creator>Laura Beach</dc:creator>
  <cp:lastModifiedBy>Duncan, Sindi SASWH</cp:lastModifiedBy>
  <cp:revision>463</cp:revision>
  <cp:lastPrinted>2020-01-10T14:57:55Z</cp:lastPrinted>
  <dcterms:created xsi:type="dcterms:W3CDTF">2014-05-26T14:48:03Z</dcterms:created>
  <dcterms:modified xsi:type="dcterms:W3CDTF">2020-08-21T18:58:36Z</dcterms:modified>
</cp:coreProperties>
</file>