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3" r:id="rId3"/>
  </p:sldMasterIdLst>
  <p:notesMasterIdLst>
    <p:notesMasterId r:id="rId12"/>
  </p:notesMasterIdLst>
  <p:handoutMasterIdLst>
    <p:handoutMasterId r:id="rId13"/>
  </p:handoutMasterIdLst>
  <p:sldIdLst>
    <p:sldId id="264" r:id="rId4"/>
    <p:sldId id="456" r:id="rId5"/>
    <p:sldId id="457" r:id="rId6"/>
    <p:sldId id="460" r:id="rId7"/>
    <p:sldId id="462" r:id="rId8"/>
    <p:sldId id="461" r:id="rId9"/>
    <p:sldId id="463" r:id="rId10"/>
    <p:sldId id="464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65" autoAdjust="0"/>
    <p:restoredTop sz="87744" autoAdjust="0"/>
  </p:normalViewPr>
  <p:slideViewPr>
    <p:cSldViewPr showGuides="1">
      <p:cViewPr varScale="1">
        <p:scale>
          <a:sx n="57" d="100"/>
          <a:sy n="57" d="100"/>
        </p:scale>
        <p:origin x="1109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1202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8275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18A483-13BC-471C-B500-BFBF5B58BD7D}" type="datetimeFigureOut">
              <a:rPr lang="en-CA" smtClean="0"/>
              <a:t>2020-08-21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513172-D9A4-4DD0-B891-63EF9710B7EA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650630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593ABA-7C51-4CEA-BB26-32001CF782A1}" type="datetimeFigureOut">
              <a:rPr lang="en-CA" smtClean="0"/>
              <a:t>2020-08-21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B19AC8-7EAC-4A8C-8348-064D37CECDDB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58534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CA" altLang="en-US" dirty="0" smtClean="0"/>
              <a:t>These few slides are for TTTs and Trainer Recertification sessions</a:t>
            </a:r>
          </a:p>
          <a:p>
            <a:r>
              <a:rPr lang="en-CA" altLang="en-US" dirty="0" smtClean="0"/>
              <a:t>Add your notes here if you want</a:t>
            </a:r>
          </a:p>
          <a:p>
            <a:r>
              <a:rPr lang="en-CA" altLang="en-US" dirty="0" smtClean="0"/>
              <a:t>Some slides</a:t>
            </a:r>
            <a:r>
              <a:rPr lang="en-CA" altLang="en-US" baseline="0" dirty="0" smtClean="0"/>
              <a:t> are the same as in the TLR EMS trainer PPT</a:t>
            </a:r>
            <a:endParaRPr lang="en-CA" altLang="en-US" dirty="0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7F28F00-406C-4007-8290-2A8C8AC0B648}" type="slidenum">
              <a:rPr lang="en-CA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en-CA" altLang="en-US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4544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B19AC8-7EAC-4A8C-8348-064D37CECDDB}" type="slidenum">
              <a:rPr lang="en-CA" smtClean="0"/>
              <a:t>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271746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Be sure at the end of the TTT or </a:t>
            </a:r>
            <a:r>
              <a:rPr lang="en-CA" dirty="0" err="1" smtClean="0"/>
              <a:t>recert</a:t>
            </a:r>
            <a:r>
              <a:rPr lang="en-CA" dirty="0" smtClean="0"/>
              <a:t> that you have the Fit for Training</a:t>
            </a:r>
            <a:r>
              <a:rPr lang="en-CA" baseline="0" dirty="0" smtClean="0"/>
              <a:t> and evaluation completed by trainers – issue wallet card for new Trainers and sign off the page in the Trainers Guide for recertification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B19AC8-7EAC-4A8C-8348-064D37CECDDB}" type="slidenum">
              <a:rPr lang="en-CA" smtClean="0"/>
              <a:t>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271746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B19AC8-7EAC-4A8C-8348-064D37CECDDB}" type="slidenum">
              <a:rPr lang="en-CA" smtClean="0"/>
              <a:t>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271746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B19AC8-7EAC-4A8C-8348-064D37CECDDB}" type="slidenum">
              <a:rPr lang="en-CA" smtClean="0"/>
              <a:t>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271746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B19AC8-7EAC-4A8C-8348-064D37CECDDB}" type="slidenum">
              <a:rPr lang="en-CA" smtClean="0"/>
              <a:t>6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271746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B19AC8-7EAC-4A8C-8348-064D37CECDDB}" type="slidenum">
              <a:rPr lang="en-CA" smtClean="0"/>
              <a:t>7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271746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Give a quick</a:t>
            </a:r>
            <a:r>
              <a:rPr lang="en-CA" baseline="0" dirty="0" smtClean="0"/>
              <a:t> overview of the </a:t>
            </a:r>
            <a:r>
              <a:rPr lang="en-CA" baseline="0" dirty="0" smtClean="0"/>
              <a:t>TTT (today/tomorrow) </a:t>
            </a:r>
            <a:r>
              <a:rPr lang="en-CA" baseline="0" dirty="0" smtClean="0"/>
              <a:t>then </a:t>
            </a:r>
            <a:r>
              <a:rPr lang="en-CA" baseline="0" dirty="0" smtClean="0"/>
              <a:t>open/use</a:t>
            </a:r>
            <a:r>
              <a:rPr lang="en-CA" dirty="0" smtClean="0"/>
              <a:t> </a:t>
            </a:r>
            <a:r>
              <a:rPr lang="en-CA" dirty="0" smtClean="0"/>
              <a:t>the PowerPoint</a:t>
            </a:r>
            <a:r>
              <a:rPr lang="en-CA" baseline="0" dirty="0" smtClean="0"/>
              <a:t> that SMART trainers will be using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B19AC8-7EAC-4A8C-8348-064D37CECDDB}" type="slidenum">
              <a:rPr lang="en-CA" smtClean="0"/>
              <a:t>8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93429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FEC55-492D-4700-991E-3AA8744B8CE5}" type="datetimeFigureOut">
              <a:rPr lang="en-CA" smtClean="0"/>
              <a:t>2020-08-21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279F7-1551-41A5-B553-ACDB28A51FF3}" type="slidenum">
              <a:rPr lang="en-CA" smtClean="0"/>
              <a:t>‹#›</a:t>
            </a:fld>
            <a:endParaRPr lang="en-C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6381328"/>
            <a:ext cx="1903116" cy="208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569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FEC55-492D-4700-991E-3AA8744B8CE5}" type="datetimeFigureOut">
              <a:rPr lang="en-CA" smtClean="0"/>
              <a:t>2020-08-21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279F7-1551-41A5-B553-ACDB28A51FF3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53933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FEC55-492D-4700-991E-3AA8744B8CE5}" type="datetimeFigureOut">
              <a:rPr lang="en-CA" smtClean="0"/>
              <a:t>2020-08-21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279F7-1551-41A5-B553-ACDB28A51FF3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858498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C6DF8-8D30-4ECD-A909-C127FDE805F9}" type="datetimeFigureOut">
              <a:rPr lang="en-CA" smtClean="0"/>
              <a:t>2020-08-21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1299-4A67-4C23-BCA8-286A1B950CED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573601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C6DF8-8D30-4ECD-A909-C127FDE805F9}" type="datetimeFigureOut">
              <a:rPr lang="en-CA" smtClean="0"/>
              <a:t>2020-08-21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1299-4A67-4C23-BCA8-286A1B950CED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442280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C6DF8-8D30-4ECD-A909-C127FDE805F9}" type="datetimeFigureOut">
              <a:rPr lang="en-CA" smtClean="0"/>
              <a:t>2020-08-21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1299-4A67-4C23-BCA8-286A1B950CED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274589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C6DF8-8D30-4ECD-A909-C127FDE805F9}" type="datetimeFigureOut">
              <a:rPr lang="en-CA" smtClean="0"/>
              <a:t>2020-08-21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1299-4A67-4C23-BCA8-286A1B950CED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632297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C6DF8-8D30-4ECD-A909-C127FDE805F9}" type="datetimeFigureOut">
              <a:rPr lang="en-CA" smtClean="0"/>
              <a:t>2020-08-21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1299-4A67-4C23-BCA8-286A1B950CED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212276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C6DF8-8D30-4ECD-A909-C127FDE805F9}" type="datetimeFigureOut">
              <a:rPr lang="en-CA" smtClean="0"/>
              <a:t>2020-08-21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1299-4A67-4C23-BCA8-286A1B950CED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474233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C6DF8-8D30-4ECD-A909-C127FDE805F9}" type="datetimeFigureOut">
              <a:rPr lang="en-CA" smtClean="0"/>
              <a:t>2020-08-21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1299-4A67-4C23-BCA8-286A1B950CED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732010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C6DF8-8D30-4ECD-A909-C127FDE805F9}" type="datetimeFigureOut">
              <a:rPr lang="en-CA" smtClean="0"/>
              <a:t>2020-08-21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1299-4A67-4C23-BCA8-286A1B950CED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08810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FEC55-492D-4700-991E-3AA8744B8CE5}" type="datetimeFigureOut">
              <a:rPr lang="en-CA" smtClean="0"/>
              <a:t>2020-08-21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279F7-1551-41A5-B553-ACDB28A51FF3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606969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C6DF8-8D30-4ECD-A909-C127FDE805F9}" type="datetimeFigureOut">
              <a:rPr lang="en-CA" smtClean="0"/>
              <a:t>2020-08-21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1299-4A67-4C23-BCA8-286A1B950CED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892495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C6DF8-8D30-4ECD-A909-C127FDE805F9}" type="datetimeFigureOut">
              <a:rPr lang="en-CA" smtClean="0"/>
              <a:t>2020-08-21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1299-4A67-4C23-BCA8-286A1B950CED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445683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C6DF8-8D30-4ECD-A909-C127FDE805F9}" type="datetimeFigureOut">
              <a:rPr lang="en-CA" smtClean="0"/>
              <a:t>2020-08-21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1299-4A67-4C23-BCA8-286A1B950CED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521655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C6DF8-8D30-4ECD-A909-C127FDE805F9}" type="datetimeFigureOut">
              <a:rPr lang="en-CA" smtClean="0"/>
              <a:t>2020-08-21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1299-4A67-4C23-BCA8-286A1B950CED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484761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C6DF8-8D30-4ECD-A909-C127FDE805F9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2020-08-21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1299-4A67-4C23-BCA8-286A1B950CED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26328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C6DF8-8D30-4ECD-A909-C127FDE805F9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2020-08-21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1299-4A67-4C23-BCA8-286A1B950CED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5190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C6DF8-8D30-4ECD-A909-C127FDE805F9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2020-08-21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1299-4A67-4C23-BCA8-286A1B950CED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64386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C6DF8-8D30-4ECD-A909-C127FDE805F9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2020-08-21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1299-4A67-4C23-BCA8-286A1B950CED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60300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C6DF8-8D30-4ECD-A909-C127FDE805F9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2020-08-21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1299-4A67-4C23-BCA8-286A1B950CED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2518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C6DF8-8D30-4ECD-A909-C127FDE805F9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2020-08-21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1299-4A67-4C23-BCA8-286A1B950CED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710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FEC55-492D-4700-991E-3AA8744B8CE5}" type="datetimeFigureOut">
              <a:rPr lang="en-CA" smtClean="0"/>
              <a:t>2020-08-21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6523579"/>
            <a:ext cx="1903116" cy="208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906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C6DF8-8D30-4ECD-A909-C127FDE805F9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2020-08-21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1299-4A67-4C23-BCA8-286A1B950CED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7888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C6DF8-8D30-4ECD-A909-C127FDE805F9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2020-08-21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1299-4A67-4C23-BCA8-286A1B950CED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71124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C6DF8-8D30-4ECD-A909-C127FDE805F9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2020-08-21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1299-4A67-4C23-BCA8-286A1B950CED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34212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C6DF8-8D30-4ECD-A909-C127FDE805F9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2020-08-21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1299-4A67-4C23-BCA8-286A1B950CED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22285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C6DF8-8D30-4ECD-A909-C127FDE805F9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2020-08-21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1299-4A67-4C23-BCA8-286A1B950CED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23119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C6DF8-8D30-4ECD-A909-C127FDE805F9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2020-08-21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1299-4A67-4C23-BCA8-286A1B950CED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502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FEC55-492D-4700-991E-3AA8744B8CE5}" type="datetimeFigureOut">
              <a:rPr lang="en-CA" smtClean="0"/>
              <a:t>2020-08-21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279F7-1551-41A5-B553-ACDB28A51FF3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53591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FEC55-492D-4700-991E-3AA8744B8CE5}" type="datetimeFigureOut">
              <a:rPr lang="en-CA" smtClean="0"/>
              <a:t>2020-08-21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279F7-1551-41A5-B553-ACDB28A51FF3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36048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FEC55-492D-4700-991E-3AA8744B8CE5}" type="datetimeFigureOut">
              <a:rPr lang="en-CA" smtClean="0"/>
              <a:t>2020-08-21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279F7-1551-41A5-B553-ACDB28A51FF3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03648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FEC55-492D-4700-991E-3AA8744B8CE5}" type="datetimeFigureOut">
              <a:rPr lang="en-CA" smtClean="0"/>
              <a:t>2020-08-21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279F7-1551-41A5-B553-ACDB28A51FF3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54012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FEC55-492D-4700-991E-3AA8744B8CE5}" type="datetimeFigureOut">
              <a:rPr lang="en-CA" smtClean="0"/>
              <a:t>2020-08-21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279F7-1551-41A5-B553-ACDB28A51FF3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15539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FEC55-492D-4700-991E-3AA8744B8CE5}" type="datetimeFigureOut">
              <a:rPr lang="en-CA" smtClean="0"/>
              <a:t>2020-08-21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279F7-1551-41A5-B553-ACDB28A51FF3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84452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279F7-1551-41A5-B553-ACDB28A51FF3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16943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C6DF8-8D30-4ECD-A909-C127FDE805F9}" type="datetimeFigureOut">
              <a:rPr lang="en-CA" smtClean="0"/>
              <a:t>2020-08-21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01299-4A67-4C23-BCA8-286A1B950CED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47160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C6DF8-8D30-4ECD-A909-C127FDE805F9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2020-08-21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01299-4A67-4C23-BCA8-286A1B950CED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332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3.jpeg"/><Relationship Id="rId7" Type="http://schemas.openxmlformats.org/officeDocument/2006/relationships/image" Target="../media/image6.jpeg"/><Relationship Id="rId12" Type="http://schemas.openxmlformats.org/officeDocument/2006/relationships/image" Target="../media/image1.tif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9.jpeg"/><Relationship Id="rId5" Type="http://schemas.openxmlformats.org/officeDocument/2006/relationships/image" Target="../media/image4.gif"/><Relationship Id="rId10" Type="http://schemas.openxmlformats.org/officeDocument/2006/relationships/hyperlink" Target="http://www.google.ca/url?sa=i&amp;rct=j&amp;q=emergency+exit&amp;source=images&amp;cd=&amp;cad=rja&amp;docid=cpnf_HulbxC40M&amp;tbnid=KUMTUFIs5P6NwM:&amp;ved=0CAUQjRw&amp;url=http://www.diyderby.co.uk/emergency-exit-sign--300-x-200--code-1516-1024-p.asp&amp;ei=QLCsUdr6KbHAiwKK4oGIAw&amp;bvm=bv.47244034,d.cGE&amp;psig=AFQjCNEHeDDTSshOuxMPcGStjXgRJUFY3Q&amp;ust=1370358160572824" TargetMode="External"/><Relationship Id="rId4" Type="http://schemas.openxmlformats.org/officeDocument/2006/relationships/hyperlink" Target="http://www.google.ca/url?sa=i&amp;rct=j&amp;q=smoke+free+logo&amp;source=images&amp;cd=&amp;cad=rja&amp;docid=OrqWvQgo8nFXXM&amp;tbnid=_WXEHF8c4TeGUM:&amp;ved=0CAUQjRw&amp;url=http://www.notobacco.org/photos/&amp;ei=LiKmUdr_BOXDigK99oCYBA&amp;bvm=bv.47008514,d.cGE&amp;psig=AFQjCNELvIo1YNXruUGiFUYEW71Ljuqc_w&amp;ust=1369928615805221" TargetMode="External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6428" y="1988840"/>
            <a:ext cx="8062664" cy="1470025"/>
          </a:xfrm>
        </p:spPr>
        <p:txBody>
          <a:bodyPr/>
          <a:lstStyle/>
          <a:p>
            <a:pPr eaLnBrk="1" hangingPunct="1"/>
            <a:r>
              <a:rPr lang="en-US" alt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Safe Moving and Repositioning Techniques (SMART</a:t>
            </a:r>
            <a:r>
              <a:rPr lang="en-US" altLang="en-US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®</a:t>
            </a:r>
            <a:r>
              <a:rPr lang="en-US" alt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Program</a:t>
            </a:r>
            <a:r>
              <a:rPr lang="en-US" altLang="en-US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©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328" y="3825340"/>
            <a:ext cx="7776864" cy="936104"/>
          </a:xfrm>
        </p:spPr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en-US" alt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Train the Trainer – Trainer Recertification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85"/>
            <a:ext cx="9134475" cy="1410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17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600" y="332656"/>
            <a:ext cx="7535206" cy="791741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 eaLnBrk="1" hangingPunct="1"/>
            <a:r>
              <a:rPr lang="en-US" sz="4400" b="1" dirty="0" smtClean="0">
                <a:latin typeface="Arial" pitchFamily="34" charset="0"/>
                <a:cs typeface="Arial" pitchFamily="34" charset="0"/>
              </a:rPr>
              <a:t>Housekeeping Details</a:t>
            </a:r>
          </a:p>
        </p:txBody>
      </p:sp>
      <p:pic>
        <p:nvPicPr>
          <p:cNvPr id="6" name="Picture 2" descr="http://t2.gstatic.com/images?q=tbn:ANd9GcREjaYY25fBmZxlRGfeVR8SqhsoWacF_TmQYxo1SsV-5TsYGIf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607825"/>
            <a:ext cx="1524000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://www.notobacco.org/photos/large/photo07.gi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6681" y="1552534"/>
            <a:ext cx="1656228" cy="166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6366" y="3716523"/>
            <a:ext cx="1484891" cy="1439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11" descr="http://t1.gstatic.com/images?q=tbn:ANd9GcRCu3CMXtXcwQap-ubP2xXBb2Cku-hNLgUIDnIoAJFc2TTfh-C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143" y="1484784"/>
            <a:ext cx="1792199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3" descr="http://t3.gstatic.com/images?q=tbn:ANd9GcQkN9jaPDyXDjMIxPtMKh03V443lp2zwHqJep-mg-LkZRiFYwV-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279" y="3573260"/>
            <a:ext cx="2303938" cy="1725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7649" y="3437173"/>
            <a:ext cx="1997903" cy="1997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 descr="http://www.diyderby.co.uk/ekmps/shops/bartlam/images/emergency-exit-sign-300-x-200-code-1516-1024-p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7070" y="1535901"/>
            <a:ext cx="2231437" cy="149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6523579"/>
            <a:ext cx="1903116" cy="208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24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pPr algn="ctr" eaLnBrk="1" hangingPunct="1"/>
            <a:r>
              <a:rPr lang="en-US" sz="4400" b="1" dirty="0" smtClean="0">
                <a:latin typeface="Arial" pitchFamily="34" charset="0"/>
                <a:cs typeface="Arial" pitchFamily="34" charset="0"/>
              </a:rPr>
              <a:t>Administrative Details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C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TTT/</a:t>
            </a:r>
            <a:r>
              <a:rPr lang="en-CA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recert</a:t>
            </a:r>
            <a:r>
              <a:rPr lang="en-C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sign in sheet - attendance list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C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Fit for Training Declaration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C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Trainer Evaluation (pre questions)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en-CA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CA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C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Respectful </a:t>
            </a:r>
            <a:r>
              <a:rPr lang="en-CA" sz="3200" dirty="0">
                <a:latin typeface="Arial" panose="020B0604020202020204" pitchFamily="34" charset="0"/>
                <a:cs typeface="Arial" panose="020B0604020202020204" pitchFamily="34" charset="0"/>
              </a:rPr>
              <a:t>Discussion</a:t>
            </a:r>
          </a:p>
          <a:p>
            <a:pPr>
              <a:buFont typeface="Wingdings" panose="05000000000000000000" pitchFamily="2" charset="2"/>
              <a:buChar char="§"/>
            </a:pP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6523579"/>
            <a:ext cx="1903116" cy="208910"/>
          </a:xfrm>
          <a:prstGeom prst="rect">
            <a:avLst/>
          </a:prstGeom>
        </p:spPr>
      </p:pic>
      <p:pic>
        <p:nvPicPr>
          <p:cNvPr id="13" name="Picture 12"/>
          <p:cNvPicPr/>
          <p:nvPr/>
        </p:nvPicPr>
        <p:blipFill rotWithShape="1">
          <a:blip r:embed="rId4"/>
          <a:srcRect l="19200" r="22447" b="18581"/>
          <a:stretch/>
        </p:blipFill>
        <p:spPr bwMode="auto">
          <a:xfrm>
            <a:off x="5665977" y="1903006"/>
            <a:ext cx="2090821" cy="208224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59138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pPr algn="ctr" eaLnBrk="1" hangingPunct="1"/>
            <a:r>
              <a:rPr lang="en-US" sz="4400" b="1" dirty="0" smtClean="0">
                <a:latin typeface="Arial" pitchFamily="34" charset="0"/>
                <a:cs typeface="Arial" pitchFamily="34" charset="0"/>
              </a:rPr>
              <a:t>SMART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C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Utilizes </a:t>
            </a:r>
            <a:r>
              <a:rPr lang="en-CA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equipmen</a:t>
            </a:r>
            <a:r>
              <a:rPr lang="en-CA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 during training – ensure you have equipment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CA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Copyright</a:t>
            </a: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 program – do not alter content or create your own resources. We need you to assist with maintaining SMART as a provincial program delivered with consistency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6523579"/>
            <a:ext cx="1903116" cy="208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567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pPr algn="ctr" eaLnBrk="1" hangingPunct="1"/>
            <a:r>
              <a:rPr lang="en-US" sz="4400" b="1" dirty="0" smtClean="0">
                <a:latin typeface="Arial" pitchFamily="34" charset="0"/>
                <a:cs typeface="Arial" pitchFamily="34" charset="0"/>
              </a:rPr>
              <a:t>SMART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Program License</a:t>
            </a:r>
            <a:endParaRPr lang="en-US" sz="4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marL="0" indent="0">
              <a:buNone/>
            </a:pPr>
            <a:r>
              <a:rPr lang="en-C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Sets out terms of program use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CA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Respect/protect</a:t>
            </a: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 copyright, program standards, resources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CA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</a:t>
            </a: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 be in place with employer prior to any teaching of workers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Your trainer approval is for teaching your employer’s workers only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Contact SASWH (info@saswh.ca)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6523579"/>
            <a:ext cx="1903116" cy="208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1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pPr algn="ctr" eaLnBrk="1" hangingPunct="1"/>
            <a:r>
              <a:rPr lang="en-US" sz="4400" b="1" dirty="0" smtClean="0">
                <a:latin typeface="Arial" pitchFamily="34" charset="0"/>
                <a:cs typeface="Arial" pitchFamily="34" charset="0"/>
              </a:rPr>
              <a:t>SMART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User Manual (orderable)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C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Trainer’s Guide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PowerPoint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C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forms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C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Accessible by semi-secure area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C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If adding pictures, respect copyright and obtain any releases required</a:t>
            </a:r>
            <a:endParaRPr lang="en-C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CA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6523579"/>
            <a:ext cx="1903116" cy="208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8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pPr algn="ctr" eaLnBrk="1" hangingPunct="1"/>
            <a:r>
              <a:rPr lang="en-US" sz="4400" b="1" dirty="0" smtClean="0">
                <a:latin typeface="Arial" pitchFamily="34" charset="0"/>
                <a:cs typeface="Arial" pitchFamily="34" charset="0"/>
              </a:rPr>
              <a:t>TTT and Recertification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SMART</a:t>
            </a: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TTT - 2 day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SMART</a:t>
            </a: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trainer </a:t>
            </a:r>
            <a:r>
              <a:rPr lang="en-CA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recert</a:t>
            </a: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 – 1 day within 3 years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Active involvement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C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Practice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Teach back with time to prepare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Comments – will be considered as the program is reviewed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6523579"/>
            <a:ext cx="1903116" cy="208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31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pPr algn="ctr" eaLnBrk="1" hangingPunct="1"/>
            <a:r>
              <a:rPr lang="en-US" b="1" dirty="0" smtClean="0">
                <a:latin typeface="Arial" pitchFamily="34" charset="0"/>
                <a:cs typeface="Arial" pitchFamily="34" charset="0"/>
              </a:rPr>
              <a:t>Let’s Get Started…</a:t>
            </a:r>
            <a:endParaRPr lang="en-US" sz="4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365" y="1860096"/>
            <a:ext cx="8229600" cy="5001419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Steps to Moving Task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Safe Posture – Safe Body Mechanics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Risk Assessment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General Moving Techniques</a:t>
            </a:r>
          </a:p>
          <a:p>
            <a:pPr>
              <a:buFont typeface="Wingdings" panose="05000000000000000000" pitchFamily="2" charset="2"/>
              <a:buChar char="§"/>
            </a:pPr>
            <a:endParaRPr lang="en-CA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6523579"/>
            <a:ext cx="1903116" cy="208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31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SWH PowerPoint Template - FIN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SASWH PowerPoint Template - FINAL</Template>
  <TotalTime>8459</TotalTime>
  <Words>299</Words>
  <Application>Microsoft Office PowerPoint</Application>
  <PresentationFormat>On-screen Show (4:3)</PresentationFormat>
  <Paragraphs>53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Wingdings</vt:lpstr>
      <vt:lpstr>SASWH PowerPoint Template - FINAL</vt:lpstr>
      <vt:lpstr>Custom Design</vt:lpstr>
      <vt:lpstr>1_Custom Design</vt:lpstr>
      <vt:lpstr>Safe Moving and Repositioning Techniques (SMART®) Program© </vt:lpstr>
      <vt:lpstr>Housekeeping Details</vt:lpstr>
      <vt:lpstr>Administrative Details</vt:lpstr>
      <vt:lpstr>SMART Program</vt:lpstr>
      <vt:lpstr>SMART Program License</vt:lpstr>
      <vt:lpstr>SMART Resources</vt:lpstr>
      <vt:lpstr>TTT and Recertification</vt:lpstr>
      <vt:lpstr>Let’s Get Started…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Transferring Lifting Repositioning (TLR)</dc:title>
  <dc:creator>Laura Beach</dc:creator>
  <cp:lastModifiedBy>Duncan, Sindi SASWH</cp:lastModifiedBy>
  <cp:revision>463</cp:revision>
  <cp:lastPrinted>2020-01-10T14:57:55Z</cp:lastPrinted>
  <dcterms:created xsi:type="dcterms:W3CDTF">2014-05-26T14:48:03Z</dcterms:created>
  <dcterms:modified xsi:type="dcterms:W3CDTF">2020-08-21T18:58:36Z</dcterms:modified>
</cp:coreProperties>
</file>