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slides/slide790.xml" ContentType="application/vnd.openxmlformats-officedocument.presentationml.slide+xml"/>
  <Override PartName="/ppt/slides/slide690.xml" ContentType="application/vnd.openxmlformats-officedocument.presentationml.slide+xml"/>
  <Override PartName="/ppt/slides/slide590.xml" ContentType="application/vnd.openxmlformats-officedocument.presentationml.slide+xml"/>
  <Override PartName="/ppt/slides/slide490.xml" ContentType="application/vnd.openxmlformats-officedocument.presentationml.slide+xml"/>
  <Override PartName="/ppt/slides/slide290.xml" ContentType="application/vnd.openxmlformats-officedocument.presentationml.slide+xml"/>
  <Override PartName="/ppt/slides/slide770.xml" ContentType="application/vnd.openxmlformats-officedocument.presentationml.slide+xml"/>
  <Override PartName="/ppt/slides/slide670.xml" ContentType="application/vnd.openxmlformats-officedocument.presentationml.slide+xml"/>
  <Override PartName="/ppt/slides/slide570.xml" ContentType="application/vnd.openxmlformats-officedocument.presentationml.slide+xml"/>
  <Override PartName="/ppt/slides/slide470.xml" ContentType="application/vnd.openxmlformats-officedocument.presentationml.slide+xml"/>
  <Override PartName="/ppt/slides/slide370.xml" ContentType="application/vnd.openxmlformats-officedocument.presentationml.slide+xml"/>
  <Override PartName="/ppt/slides/slide270.xml" ContentType="application/vnd.openxmlformats-officedocument.presentationml.slide+xml"/>
  <Override PartName="/ppt/slides/slide750.xml" ContentType="application/vnd.openxmlformats-officedocument.presentationml.slide+xml"/>
  <Override PartName="/ppt/slides/slide650.xml" ContentType="application/vnd.openxmlformats-officedocument.presentationml.slide+xml"/>
  <Override PartName="/ppt/slides/slide550.xml" ContentType="application/vnd.openxmlformats-officedocument.presentationml.slide+xml"/>
  <Override PartName="/ppt/slides/slide450.xml" ContentType="application/vnd.openxmlformats-officedocument.presentationml.slide+xml"/>
  <Override PartName="/ppt/slides/slide350.xml" ContentType="application/vnd.openxmlformats-officedocument.presentationml.slide+xml"/>
  <Override PartName="/ppt/slides/slide250.xml" ContentType="application/vnd.openxmlformats-officedocument.presentationml.slide+xml"/>
  <Override PartName="/ppt/slides/slide730.xml" ContentType="application/vnd.openxmlformats-officedocument.presentationml.slide+xml"/>
  <Override PartName="/ppt/slides/slide630.xml" ContentType="application/vnd.openxmlformats-officedocument.presentationml.slide+xml"/>
  <Override PartName="/ppt/slides/slide530.xml" ContentType="application/vnd.openxmlformats-officedocument.presentationml.slide+xml"/>
  <Override PartName="/ppt/slides/slide430.xml" ContentType="application/vnd.openxmlformats-officedocument.presentationml.slide+xml"/>
  <Override PartName="/ppt/slides/slide330.xml" ContentType="application/vnd.openxmlformats-officedocument.presentationml.slide+xml"/>
  <Override PartName="/ppt/slides/slide230.xml" ContentType="application/vnd.openxmlformats-officedocument.presentationml.slide+xml"/>
  <Override PartName="/ppt/slides/slide710.xml" ContentType="application/vnd.openxmlformats-officedocument.presentationml.slide+xml"/>
  <Override PartName="/ppt/slides/slide610.xml" ContentType="application/vnd.openxmlformats-officedocument.presentationml.slide+xml"/>
  <Override PartName="/ppt/slides/slide510.xml" ContentType="application/vnd.openxmlformats-officedocument.presentationml.slide+xml"/>
  <Override PartName="/ppt/slides/slide410.xml" ContentType="application/vnd.openxmlformats-officedocument.presentationml.slide+xml"/>
  <Override PartName="/ppt/slides/slide390.xml" ContentType="application/vnd.openxmlformats-officedocument.presentationml.slide+xml"/>
  <Override PartName="/ppt/slideLayouts/slideLayout14.xml" ContentType="application/vnd.openxmlformats-officedocument.presentationml.slideLayout+xml"/>
  <Override PartName="/ppt/slides/slide800.xml" ContentType="application/vnd.openxmlformats-officedocument.presentationml.slide+xml"/>
  <Override PartName="/ppt/slides/slide700.xml" ContentType="application/vnd.openxmlformats-officedocument.presentationml.slide+xml"/>
  <Override PartName="/ppt/slides/slide600.xml" ContentType="application/vnd.openxmlformats-officedocument.presentationml.slide+xml"/>
  <Override PartName="/ppt/slides/slide500.xml" ContentType="application/vnd.openxmlformats-officedocument.presentationml.slide+xml"/>
  <Override PartName="/ppt/slides/slide300.xml" ContentType="application/vnd.openxmlformats-officedocument.presentationml.slide+xml"/>
  <Override PartName="/ppt/slides/slide780.xml" ContentType="application/vnd.openxmlformats-officedocument.presentationml.slide+xml"/>
  <Override PartName="/ppt/slides/slide680.xml" ContentType="application/vnd.openxmlformats-officedocument.presentationml.slide+xml"/>
  <Override PartName="/ppt/slides/slide580.xml" ContentType="application/vnd.openxmlformats-officedocument.presentationml.slide+xml"/>
  <Override PartName="/ppt/slides/slide480.xml" ContentType="application/vnd.openxmlformats-officedocument.presentationml.slide+xml"/>
  <Override PartName="/ppt/slides/slide380.xml" ContentType="application/vnd.openxmlformats-officedocument.presentationml.slide+xml"/>
  <Override PartName="/ppt/slides/slide280.xml" ContentType="application/vnd.openxmlformats-officedocument.presentationml.slide+xml"/>
  <Override PartName="/ppt/slides/slide760.xml" ContentType="application/vnd.openxmlformats-officedocument.presentationml.slide+xml"/>
  <Override PartName="/ppt/slides/slide660.xml" ContentType="application/vnd.openxmlformats-officedocument.presentationml.slide+xml"/>
  <Override PartName="/ppt/slides/slide560.xml" ContentType="application/vnd.openxmlformats-officedocument.presentationml.slide+xml"/>
  <Override PartName="/ppt/slides/slide460.xml" ContentType="application/vnd.openxmlformats-officedocument.presentationml.slide+xml"/>
  <Override PartName="/ppt/slides/slide360.xml" ContentType="application/vnd.openxmlformats-officedocument.presentationml.slide+xml"/>
  <Override PartName="/ppt/slides/slide260.xml" ContentType="application/vnd.openxmlformats-officedocument.presentationml.slide+xml"/>
  <Override PartName="/ppt/slides/slide740.xml" ContentType="application/vnd.openxmlformats-officedocument.presentationml.slide+xml"/>
  <Override PartName="/ppt/slides/slide640.xml" ContentType="application/vnd.openxmlformats-officedocument.presentationml.slide+xml"/>
  <Override PartName="/ppt/slides/slide540.xml" ContentType="application/vnd.openxmlformats-officedocument.presentationml.slide+xml"/>
  <Override PartName="/ppt/slides/slide440.xml" ContentType="application/vnd.openxmlformats-officedocument.presentationml.slide+xml"/>
  <Override PartName="/ppt/slides/slide340.xml" ContentType="application/vnd.openxmlformats-officedocument.presentationml.slide+xml"/>
  <Override PartName="/ppt/slides/slide240.xml" ContentType="application/vnd.openxmlformats-officedocument.presentationml.slide+xml"/>
  <Override PartName="/ppt/slides/slide720.xml" ContentType="application/vnd.openxmlformats-officedocument.presentationml.slide+xml"/>
  <Override PartName="/ppt/slides/slide620.xml" ContentType="application/vnd.openxmlformats-officedocument.presentationml.slide+xml"/>
  <Override PartName="/ppt/slides/slide520.xml" ContentType="application/vnd.openxmlformats-officedocument.presentationml.slide+xml"/>
  <Override PartName="/ppt/slides/slide420.xml" ContentType="application/vnd.openxmlformats-officedocument.presentationml.slide+xml"/>
  <Override PartName="/ppt/slides/slide400.xml" ContentType="application/vnd.openxmlformats-officedocument.presentationml.slide+xml"/>
  <Override PartName="/ppt/slideMasters/slideMaster10.xml" ContentType="application/vnd.openxmlformats-officedocument.presentationml.slideMaster+xml"/>
  <Override PartName="/ppt/slideLayouts/slideLayout60.xml" ContentType="application/vnd.openxmlformats-officedocument.presentationml.slideLayout+xml"/>
  <Override PartName="/ppt/slides/slide200.xml" ContentType="application/vnd.openxmlformats-officedocument.presentationml.slide+xml"/>
  <Override PartName="/ppt/slideLayouts/slideLayout50.xml" ContentType="application/vnd.openxmlformats-officedocument.presentationml.slideLayout+xml"/>
  <Override PartName="/ppt/slideLayouts/slideLayout30.xml" ContentType="application/vnd.openxmlformats-officedocument.presentationml.slideLayout+xml"/>
  <Override PartName="/ppt/slideLayouts/slideLayout80.xml" ContentType="application/vnd.openxmlformats-officedocument.presentationml.slideLayout+xml"/>
  <Override PartName="/ppt/slideLayouts/slideLayout70.xml" ContentType="application/vnd.openxmlformats-officedocument.presentationml.slideLayout+xml"/>
  <Override PartName="/ppt/slideLayouts/slideLayout20.xml" ContentType="application/vnd.openxmlformats-officedocument.presentationml.slideLayout+xml"/>
  <Override PartName="/ppt/slideLayouts/slideLayout40.xml" ContentType="application/vnd.openxmlformats-officedocument.presentationml.slideLayout+xml"/>
  <Override PartName="/ppt/slideLayouts/slideLayout130.xml" ContentType="application/vnd.openxmlformats-officedocument.presentationml.slideLayout+xml"/>
  <Override PartName="/ppt/slideLayouts/slideLayout120.xml" ContentType="application/vnd.openxmlformats-officedocument.presentationml.slideLayout+xml"/>
  <Override PartName="/ppt/slideLayouts/slideLayout110.xml" ContentType="application/vnd.openxmlformats-officedocument.presentationml.slideLayout+xml"/>
  <Override PartName="/ppt/slideLayouts/slideLayout100.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3"/>
  </p:handoutMasterIdLst>
  <p:sldIdLst>
    <p:sldId id="345" r:id="rId2"/>
    <p:sldId id="346" r:id="rId3"/>
    <p:sldId id="347" r:id="rId4"/>
    <p:sldId id="344" r:id="rId5"/>
    <p:sldId id="348" r:id="rId6"/>
    <p:sldId id="329" r:id="rId7"/>
    <p:sldId id="257" r:id="rId8"/>
    <p:sldId id="335" r:id="rId9"/>
    <p:sldId id="341" r:id="rId10"/>
    <p:sldId id="336" r:id="rId11"/>
    <p:sldId id="260" r:id="rId12"/>
    <p:sldId id="337" r:id="rId13"/>
    <p:sldId id="261" r:id="rId14"/>
    <p:sldId id="338" r:id="rId15"/>
    <p:sldId id="259" r:id="rId16"/>
    <p:sldId id="339" r:id="rId17"/>
    <p:sldId id="262" r:id="rId18"/>
    <p:sldId id="340" r:id="rId19"/>
    <p:sldId id="263" r:id="rId20"/>
    <p:sldId id="264" r:id="rId21"/>
    <p:sldId id="266" r:id="rId22"/>
    <p:sldId id="301" r:id="rId23"/>
    <p:sldId id="269" r:id="rId24"/>
    <p:sldId id="300" r:id="rId25"/>
    <p:sldId id="270" r:id="rId26"/>
    <p:sldId id="299" r:id="rId27"/>
    <p:sldId id="271" r:id="rId28"/>
    <p:sldId id="330" r:id="rId29"/>
    <p:sldId id="272" r:id="rId30"/>
    <p:sldId id="333" r:id="rId31"/>
    <p:sldId id="334" r:id="rId32"/>
    <p:sldId id="304" r:id="rId33"/>
    <p:sldId id="275" r:id="rId34"/>
    <p:sldId id="305" r:id="rId35"/>
    <p:sldId id="276" r:id="rId36"/>
    <p:sldId id="306" r:id="rId37"/>
    <p:sldId id="277" r:id="rId38"/>
    <p:sldId id="307" r:id="rId39"/>
    <p:sldId id="278" r:id="rId40"/>
    <p:sldId id="308" r:id="rId41"/>
    <p:sldId id="279" r:id="rId42"/>
    <p:sldId id="309" r:id="rId43"/>
    <p:sldId id="280" r:id="rId44"/>
    <p:sldId id="310" r:id="rId45"/>
    <p:sldId id="281" r:id="rId46"/>
    <p:sldId id="311" r:id="rId47"/>
    <p:sldId id="282" r:id="rId48"/>
    <p:sldId id="312" r:id="rId49"/>
    <p:sldId id="283" r:id="rId50"/>
    <p:sldId id="313" r:id="rId51"/>
    <p:sldId id="284" r:id="rId52"/>
    <p:sldId id="314" r:id="rId53"/>
    <p:sldId id="285" r:id="rId54"/>
    <p:sldId id="315" r:id="rId55"/>
    <p:sldId id="286" r:id="rId56"/>
    <p:sldId id="316" r:id="rId57"/>
    <p:sldId id="287" r:id="rId58"/>
    <p:sldId id="317" r:id="rId59"/>
    <p:sldId id="288" r:id="rId60"/>
    <p:sldId id="318" r:id="rId61"/>
    <p:sldId id="289" r:id="rId62"/>
    <p:sldId id="319" r:id="rId63"/>
    <p:sldId id="290" r:id="rId64"/>
    <p:sldId id="320" r:id="rId65"/>
    <p:sldId id="291" r:id="rId66"/>
    <p:sldId id="321" r:id="rId67"/>
    <p:sldId id="292" r:id="rId68"/>
    <p:sldId id="322" r:id="rId69"/>
    <p:sldId id="293" r:id="rId70"/>
    <p:sldId id="323" r:id="rId71"/>
    <p:sldId id="294" r:id="rId72"/>
    <p:sldId id="324" r:id="rId73"/>
    <p:sldId id="295" r:id="rId74"/>
    <p:sldId id="349" r:id="rId75"/>
    <p:sldId id="296" r:id="rId76"/>
    <p:sldId id="326" r:id="rId77"/>
    <p:sldId id="297" r:id="rId78"/>
    <p:sldId id="327" r:id="rId79"/>
    <p:sldId id="298" r:id="rId80"/>
    <p:sldId id="328" r:id="rId81"/>
    <p:sldId id="343" r:id="rId8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026369-F0AB-419C-BE64-4B8963331EC9}">
          <p14:sldIdLst>
            <p14:sldId id="345"/>
            <p14:sldId id="346"/>
            <p14:sldId id="347"/>
            <p14:sldId id="344"/>
          </p14:sldIdLst>
        </p14:section>
        <p14:section name="intro- game" id="{A2BAACEC-B8F4-4601-BEE7-6851E4C826CB}">
          <p14:sldIdLst>
            <p14:sldId id="348"/>
            <p14:sldId id="329"/>
            <p14:sldId id="257"/>
          </p14:sldIdLst>
        </p14:section>
        <p14:section name="animated categories" id="{3E121F93-9ECA-4963-B9BE-F9C8DBCD25E7}">
          <p14:sldIdLst>
            <p14:sldId id="335"/>
            <p14:sldId id="341"/>
            <p14:sldId id="336"/>
            <p14:sldId id="260"/>
            <p14:sldId id="337"/>
            <p14:sldId id="261"/>
            <p14:sldId id="338"/>
            <p14:sldId id="259"/>
            <p14:sldId id="339"/>
            <p14:sldId id="262"/>
            <p14:sldId id="340"/>
            <p14:sldId id="263"/>
          </p14:sldIdLst>
        </p14:section>
        <p14:section name="Main game board" id="{DF35C45D-AF45-465B-8288-2F318196684C}">
          <p14:sldIdLst>
            <p14:sldId id="264"/>
          </p14:sldIdLst>
        </p14:section>
        <p14:section name="category1 - question1" id="{1CFB97D7-FCE1-45AB-8918-7089B48E0E55}">
          <p14:sldIdLst>
            <p14:sldId id="266"/>
            <p14:sldId id="301"/>
          </p14:sldIdLst>
        </p14:section>
        <p14:section name="category1 - question2" id="{FB14FD9A-3EFD-48EB-B62B-0CA9267DADA3}">
          <p14:sldIdLst>
            <p14:sldId id="269"/>
            <p14:sldId id="300"/>
          </p14:sldIdLst>
        </p14:section>
        <p14:section name="category1 - question3" id="{A63D3BDA-DCA6-49F4-8631-899DF54694AE}">
          <p14:sldIdLst>
            <p14:sldId id="270"/>
            <p14:sldId id="299"/>
          </p14:sldIdLst>
        </p14:section>
        <p14:section name="category1 - question4" id="{07745928-A0CB-49A1-A031-5EE50C7D56AE}">
          <p14:sldIdLst>
            <p14:sldId id="271"/>
            <p14:sldId id="330"/>
          </p14:sldIdLst>
        </p14:section>
        <p14:section name="category1 - question5" id="{AF27FE90-584C-460E-8A43-74C854512F79}">
          <p14:sldIdLst>
            <p14:sldId id="272"/>
            <p14:sldId id="333"/>
          </p14:sldIdLst>
        </p14:section>
        <p14:section name="category2 - question1" id="{652E9916-A6DA-4CE3-9E4C-ED98237187F4}">
          <p14:sldIdLst>
            <p14:sldId id="334"/>
            <p14:sldId id="304"/>
          </p14:sldIdLst>
        </p14:section>
        <p14:section name="category2 - question2" id="{4309E8FB-24AD-4097-B13A-35389B3DDCC3}">
          <p14:sldIdLst>
            <p14:sldId id="275"/>
            <p14:sldId id="305"/>
          </p14:sldIdLst>
        </p14:section>
        <p14:section name="category2 - question3" id="{5882563A-746A-446C-86F7-5BD154E4CFCF}">
          <p14:sldIdLst>
            <p14:sldId id="276"/>
            <p14:sldId id="306"/>
          </p14:sldIdLst>
        </p14:section>
        <p14:section name="category2 - question4" id="{215D1203-31B7-4B65-BB7F-D23080707350}">
          <p14:sldIdLst>
            <p14:sldId id="277"/>
            <p14:sldId id="307"/>
          </p14:sldIdLst>
        </p14:section>
        <p14:section name="category2 - question5" id="{6C1283C4-83E0-47D8-8F59-4E7144358728}">
          <p14:sldIdLst>
            <p14:sldId id="278"/>
            <p14:sldId id="308"/>
          </p14:sldIdLst>
        </p14:section>
        <p14:section name="category3 - question1" id="{904326CC-86B5-4EA7-91A2-E76BC0AFF840}">
          <p14:sldIdLst>
            <p14:sldId id="279"/>
            <p14:sldId id="309"/>
          </p14:sldIdLst>
        </p14:section>
        <p14:section name="category3 - question2" id="{7A3309B9-00E0-444F-A5CB-1EE938D59848}">
          <p14:sldIdLst>
            <p14:sldId id="280"/>
            <p14:sldId id="310"/>
          </p14:sldIdLst>
        </p14:section>
        <p14:section name="category3 - question3" id="{264DADE3-4010-44A3-8B57-C904C2ABEFAA}">
          <p14:sldIdLst>
            <p14:sldId id="281"/>
            <p14:sldId id="311"/>
          </p14:sldIdLst>
        </p14:section>
        <p14:section name="category3 - question4" id="{C58C9BCD-2BFB-4B4F-8217-29BA72D78E53}">
          <p14:sldIdLst>
            <p14:sldId id="282"/>
            <p14:sldId id="312"/>
          </p14:sldIdLst>
        </p14:section>
        <p14:section name="category3 - question5" id="{792C387C-A378-4BC4-A135-B681DE39E01C}">
          <p14:sldIdLst>
            <p14:sldId id="283"/>
            <p14:sldId id="313"/>
          </p14:sldIdLst>
        </p14:section>
        <p14:section name="category4 - question1" id="{555F1EA8-FB9A-4F39-B8F7-7F35D99A1BD6}">
          <p14:sldIdLst>
            <p14:sldId id="284"/>
            <p14:sldId id="314"/>
          </p14:sldIdLst>
        </p14:section>
        <p14:section name="category4 - question2" id="{460653C8-95F5-48BB-B6FF-0B6AEE14D621}">
          <p14:sldIdLst>
            <p14:sldId id="285"/>
            <p14:sldId id="315"/>
          </p14:sldIdLst>
        </p14:section>
        <p14:section name="category4 - question3" id="{5E1C5C0D-11D4-4AC7-953E-8D7C74120EA0}">
          <p14:sldIdLst>
            <p14:sldId id="286"/>
            <p14:sldId id="316"/>
          </p14:sldIdLst>
        </p14:section>
        <p14:section name="category4 - question4" id="{5B136B7D-5DF4-4845-AA83-2BE07ACEBB1C}">
          <p14:sldIdLst>
            <p14:sldId id="287"/>
            <p14:sldId id="317"/>
          </p14:sldIdLst>
        </p14:section>
        <p14:section name="category4 - question5" id="{FBB59DB6-6240-4A5E-8845-141AA88507EA}">
          <p14:sldIdLst>
            <p14:sldId id="288"/>
            <p14:sldId id="318"/>
          </p14:sldIdLst>
        </p14:section>
        <p14:section name="category5 - question1" id="{21A375DB-3517-46A5-B70F-9CCB406EF60A}">
          <p14:sldIdLst>
            <p14:sldId id="289"/>
            <p14:sldId id="319"/>
          </p14:sldIdLst>
        </p14:section>
        <p14:section name="category5 - question2" id="{3B42E6F7-EC90-40C7-94D1-F09621C7A738}">
          <p14:sldIdLst>
            <p14:sldId id="290"/>
            <p14:sldId id="320"/>
          </p14:sldIdLst>
        </p14:section>
        <p14:section name="category5 - question3" id="{CEF03F08-E6EC-4ADF-9D04-0A06FFD506DC}">
          <p14:sldIdLst>
            <p14:sldId id="291"/>
            <p14:sldId id="321"/>
          </p14:sldIdLst>
        </p14:section>
        <p14:section name="category5 - question4" id="{1896F2F4-4532-49F2-997B-7AE4B5B31F1F}">
          <p14:sldIdLst>
            <p14:sldId id="292"/>
            <p14:sldId id="322"/>
          </p14:sldIdLst>
        </p14:section>
        <p14:section name="category5 - question5" id="{0961A355-B609-48C3-B86E-DB123A18CE82}">
          <p14:sldIdLst>
            <p14:sldId id="293"/>
            <p14:sldId id="323"/>
          </p14:sldIdLst>
        </p14:section>
        <p14:section name="category6 - question1" id="{F189DF21-8444-496C-A8ED-49ACA6358096}">
          <p14:sldIdLst>
            <p14:sldId id="294"/>
            <p14:sldId id="324"/>
          </p14:sldIdLst>
        </p14:section>
        <p14:section name="category6 - question2" id="{29EE58B2-C969-4650-AF19-6677F279585C}">
          <p14:sldIdLst>
            <p14:sldId id="295"/>
            <p14:sldId id="349"/>
          </p14:sldIdLst>
        </p14:section>
        <p14:section name="category6 - question3" id="{88FB954B-4347-4B58-85EB-1C7842BF419F}">
          <p14:sldIdLst>
            <p14:sldId id="296"/>
            <p14:sldId id="326"/>
          </p14:sldIdLst>
        </p14:section>
        <p14:section name="category6 - question4" id="{8DB43AEF-0D10-4F4B-A2F0-9E3BC1A973BB}">
          <p14:sldIdLst>
            <p14:sldId id="297"/>
            <p14:sldId id="327"/>
          </p14:sldIdLst>
        </p14:section>
        <p14:section name="category6 - question5" id="{BC1A54D4-A641-4E8C-B5EF-5CC1FC12E03F}">
          <p14:sldIdLst>
            <p14:sldId id="298"/>
            <p14:sldId id="328"/>
          </p14:sldIdLst>
        </p14:section>
        <p14:section name="SlideLizard" id="{2972ECF2-5DE3-49D8-9BD1-AE041A7B2F36}">
          <p14:sldIdLst>
            <p14:sldId id="3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257F"/>
    <a:srgbClr val="7D3C9D"/>
    <a:srgbClr val="E6E6E6"/>
    <a:srgbClr val="003192"/>
    <a:srgbClr val="BF454A"/>
    <a:srgbClr val="55339E"/>
    <a:srgbClr val="011145"/>
    <a:srgbClr val="81ABFF"/>
    <a:srgbClr val="FFC000"/>
    <a:srgbClr val="0047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94891" autoAdjust="0"/>
  </p:normalViewPr>
  <p:slideViewPr>
    <p:cSldViewPr snapToGrid="0">
      <p:cViewPr varScale="1">
        <p:scale>
          <a:sx n="112" d="100"/>
          <a:sy n="112" d="100"/>
        </p:scale>
        <p:origin x="258" y="96"/>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61" d="100"/>
          <a:sy n="61" d="100"/>
        </p:scale>
        <p:origin x="3060" y="69"/>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8CF39F-20F4-4657-9796-2340E5BC98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40FBA1E6-2B32-4D7C-AB07-2E905C83C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27A421-409F-46B5-A51B-81D90C8ABC0F}" type="datetimeFigureOut">
              <a:rPr lang="de-AT" smtClean="0"/>
              <a:t>07.02.2024</a:t>
            </a:fld>
            <a:endParaRPr lang="de-AT"/>
          </a:p>
        </p:txBody>
      </p:sp>
      <p:sp>
        <p:nvSpPr>
          <p:cNvPr id="4" name="Fußzeilenplatzhalter 3">
            <a:extLst>
              <a:ext uri="{FF2B5EF4-FFF2-40B4-BE49-F238E27FC236}">
                <a16:creationId xmlns:a16="http://schemas.microsoft.com/office/drawing/2014/main" id="{3E8D44EF-829B-41BC-AB02-83F739BAC5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D6AF0BF0-974C-4A2E-9A14-00ED07E083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BE1C86-B713-4352-908A-B81AA01372A4}" type="slidenum">
              <a:rPr lang="de-AT" smtClean="0"/>
              <a:t>‹#›</a:t>
            </a:fld>
            <a:endParaRPr lang="de-AT"/>
          </a:p>
        </p:txBody>
      </p:sp>
    </p:spTree>
    <p:extLst>
      <p:ext uri="{BB962C8B-B14F-4D97-AF65-F5344CB8AC3E}">
        <p14:creationId xmlns:p14="http://schemas.microsoft.com/office/powerpoint/2010/main" val="33690345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00.xml"/><Relationship Id="rId1" Type="http://schemas.openxmlformats.org/officeDocument/2006/relationships/slideMaster" Target="../slideMasters/slideMaster10.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0.xml"/><Relationship Id="rId1" Type="http://schemas.openxmlformats.org/officeDocument/2006/relationships/slideMaster" Target="../slideMasters/slideMaster10.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0.xml"/><Relationship Id="rId1" Type="http://schemas.openxmlformats.org/officeDocument/2006/relationships/slideMaster" Target="../slideMasters/slideMaster10.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0.xml"/><Relationship Id="rId1" Type="http://schemas.openxmlformats.org/officeDocument/2006/relationships/slideMaster" Target="../slideMasters/slideMaster10.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00.xml"/><Relationship Id="rId1" Type="http://schemas.openxmlformats.org/officeDocument/2006/relationships/slideMaster" Target="../slideMasters/slideMaster10.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00.xml"/><Relationship Id="rId1" Type="http://schemas.openxmlformats.org/officeDocument/2006/relationships/slideMaster" Target="../slideMasters/slideMaster10.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200.xml"/><Relationship Id="rId1" Type="http://schemas.openxmlformats.org/officeDocument/2006/relationships/slideMaster" Target="../slideMasters/slideMaster10.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Tree>
    <p:extLst>
      <p:ext uri="{BB962C8B-B14F-4D97-AF65-F5344CB8AC3E}">
        <p14:creationId xmlns:p14="http://schemas.microsoft.com/office/powerpoint/2010/main" val="190628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07.02.2024</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22750753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20.03.2023</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2275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07.02.2024</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421431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20.03.2023</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42143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with Text colorful">
    <p:bg>
      <p:bgPr>
        <a:gradFill>
          <a:gsLst>
            <a:gs pos="0">
              <a:srgbClr val="693AB7"/>
            </a:gs>
            <a:gs pos="100000">
              <a:srgbClr val="A44273"/>
            </a:gs>
          </a:gsLst>
          <a:lin ang="6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0797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Image with Text colorful">
    <p:bg>
      <p:bgPr>
        <a:gradFill>
          <a:gsLst>
            <a:gs pos="0">
              <a:srgbClr val="693AB7"/>
            </a:gs>
            <a:gs pos="100000">
              <a:srgbClr val="A44273"/>
            </a:gs>
          </a:gsLst>
          <a:lin ang="6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079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07.02.2024</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94821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20.03.2023</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9482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Tree>
    <p:extLst>
      <p:ext uri="{BB962C8B-B14F-4D97-AF65-F5344CB8AC3E}">
        <p14:creationId xmlns:p14="http://schemas.microsoft.com/office/powerpoint/2010/main" val="1906283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7" name="Grafik 6" descr="Geld">
            <a:extLst>
              <a:ext uri="{FF2B5EF4-FFF2-40B4-BE49-F238E27FC236}">
                <a16:creationId xmlns:a16="http://schemas.microsoft.com/office/drawing/2014/main" id="{EA9FA7D1-99B4-473F-A72F-57E17CFCB8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734902">
            <a:off x="10916612" y="164066"/>
            <a:ext cx="914400" cy="914400"/>
          </a:xfrm>
          <a:prstGeom prst="rect">
            <a:avLst/>
          </a:prstGeom>
          <a:effectLst>
            <a:outerShdw blurRad="63500" sx="102000" sy="102000" algn="ctr" rotWithShape="0">
              <a:prstClr val="black">
                <a:alpha val="40000"/>
              </a:prstClr>
            </a:outerShdw>
          </a:effectLst>
        </p:spPr>
      </p:pic>
      <p:pic>
        <p:nvPicPr>
          <p:cNvPr id="9" name="Grafik 8" descr="Geld">
            <a:extLst>
              <a:ext uri="{FF2B5EF4-FFF2-40B4-BE49-F238E27FC236}">
                <a16:creationId xmlns:a16="http://schemas.microsoft.com/office/drawing/2014/main" id="{625EB62C-63D7-4978-8C2E-B343780BBB2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942176">
            <a:off x="427906" y="570425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7118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7" name="Grafik 6" descr="Geld">
            <a:extLst>
              <a:ext uri="{FF2B5EF4-FFF2-40B4-BE49-F238E27FC236}">
                <a16:creationId xmlns:a16="http://schemas.microsoft.com/office/drawing/2014/main" id="{EA9FA7D1-99B4-473F-A72F-57E17CFCB8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734902">
            <a:off x="10916612" y="164066"/>
            <a:ext cx="914400" cy="914400"/>
          </a:xfrm>
          <a:prstGeom prst="rect">
            <a:avLst/>
          </a:prstGeom>
          <a:effectLst>
            <a:outerShdw blurRad="63500" sx="102000" sy="102000" algn="ctr" rotWithShape="0">
              <a:prstClr val="black">
                <a:alpha val="40000"/>
              </a:prstClr>
            </a:outerShdw>
          </a:effectLst>
        </p:spPr>
      </p:pic>
      <p:pic>
        <p:nvPicPr>
          <p:cNvPr id="9" name="Grafik 8" descr="Geld">
            <a:extLst>
              <a:ext uri="{FF2B5EF4-FFF2-40B4-BE49-F238E27FC236}">
                <a16:creationId xmlns:a16="http://schemas.microsoft.com/office/drawing/2014/main" id="{625EB62C-63D7-4978-8C2E-B343780BBB2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942176">
            <a:off x="427906" y="570425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711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Inhaltsplatzhalter 13" descr="Fliegendes Geld">
            <a:extLst>
              <a:ext uri="{FF2B5EF4-FFF2-40B4-BE49-F238E27FC236}">
                <a16:creationId xmlns:a16="http://schemas.microsoft.com/office/drawing/2014/main" id="{C20E3963-AD53-4DBE-A49B-37ED07C900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593730" y="505267"/>
            <a:ext cx="914400" cy="914400"/>
          </a:xfrm>
          <a:prstGeom prst="rect">
            <a:avLst/>
          </a:prstGeom>
          <a:effectLst>
            <a:glow rad="139700">
              <a:schemeClr val="accent1">
                <a:satMod val="175000"/>
                <a:alpha val="40000"/>
              </a:schemeClr>
            </a:glow>
          </a:effectLst>
        </p:spPr>
      </p:pic>
      <p:pic>
        <p:nvPicPr>
          <p:cNvPr id="12" name="Inhaltsplatzhalter 13" descr="Fliegendes Geld">
            <a:extLst>
              <a:ext uri="{FF2B5EF4-FFF2-40B4-BE49-F238E27FC236}">
                <a16:creationId xmlns:a16="http://schemas.microsoft.com/office/drawing/2014/main" id="{DFEA8E5B-984D-42FA-A8CC-A798A3DBB6F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431257">
            <a:off x="10903838" y="5380275"/>
            <a:ext cx="914400"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690153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Inhaltsplatzhalter 13" descr="Fliegendes Geld">
            <a:extLst>
              <a:ext uri="{FF2B5EF4-FFF2-40B4-BE49-F238E27FC236}">
                <a16:creationId xmlns:a16="http://schemas.microsoft.com/office/drawing/2014/main" id="{C20E3963-AD53-4DBE-A49B-37ED07C900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593730" y="505267"/>
            <a:ext cx="914400" cy="914400"/>
          </a:xfrm>
          <a:prstGeom prst="rect">
            <a:avLst/>
          </a:prstGeom>
          <a:effectLst>
            <a:glow rad="139700">
              <a:schemeClr val="accent1">
                <a:satMod val="175000"/>
                <a:alpha val="40000"/>
              </a:schemeClr>
            </a:glow>
          </a:effectLst>
        </p:spPr>
      </p:pic>
      <p:pic>
        <p:nvPicPr>
          <p:cNvPr id="12" name="Inhaltsplatzhalter 13" descr="Fliegendes Geld">
            <a:extLst>
              <a:ext uri="{FF2B5EF4-FFF2-40B4-BE49-F238E27FC236}">
                <a16:creationId xmlns:a16="http://schemas.microsoft.com/office/drawing/2014/main" id="{DFEA8E5B-984D-42FA-A8CC-A798A3DBB6F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431257">
            <a:off x="10903838" y="5380275"/>
            <a:ext cx="914400"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69015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Inhaltsplatzhalter 13" descr="Fliegendes Geld">
            <a:extLst>
              <a:ext uri="{FF2B5EF4-FFF2-40B4-BE49-F238E27FC236}">
                <a16:creationId xmlns:a16="http://schemas.microsoft.com/office/drawing/2014/main" id="{FADC1002-8AD5-4364-B9CB-6CD7FDDFB2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10292241" y="5364706"/>
            <a:ext cx="914400" cy="914400"/>
          </a:xfrm>
          <a:prstGeom prst="rect">
            <a:avLst/>
          </a:prstGeom>
          <a:effectLst>
            <a:glow rad="228600">
              <a:schemeClr val="accent1">
                <a:satMod val="175000"/>
                <a:alpha val="40000"/>
              </a:schemeClr>
            </a:glow>
          </a:effectLst>
        </p:spPr>
      </p:pic>
      <p:pic>
        <p:nvPicPr>
          <p:cNvPr id="9" name="Inhaltsplatzhalter 13" descr="Fliegendes Geld">
            <a:extLst>
              <a:ext uri="{FF2B5EF4-FFF2-40B4-BE49-F238E27FC236}">
                <a16:creationId xmlns:a16="http://schemas.microsoft.com/office/drawing/2014/main" id="{08278D08-D7D7-4F34-AFEE-DC60B5EDE80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959261" y="5385633"/>
            <a:ext cx="963237" cy="9144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06221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Inhaltsplatzhalter 13" descr="Fliegendes Geld">
            <a:extLst>
              <a:ext uri="{FF2B5EF4-FFF2-40B4-BE49-F238E27FC236}">
                <a16:creationId xmlns:a16="http://schemas.microsoft.com/office/drawing/2014/main" id="{FADC1002-8AD5-4364-B9CB-6CD7FDDFB2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10292241" y="5364706"/>
            <a:ext cx="914400" cy="914400"/>
          </a:xfrm>
          <a:prstGeom prst="rect">
            <a:avLst/>
          </a:prstGeom>
          <a:effectLst>
            <a:glow rad="228600">
              <a:schemeClr val="accent1">
                <a:satMod val="175000"/>
                <a:alpha val="40000"/>
              </a:schemeClr>
            </a:glow>
          </a:effectLst>
        </p:spPr>
      </p:pic>
      <p:pic>
        <p:nvPicPr>
          <p:cNvPr id="9" name="Inhaltsplatzhalter 13" descr="Fliegendes Geld">
            <a:extLst>
              <a:ext uri="{FF2B5EF4-FFF2-40B4-BE49-F238E27FC236}">
                <a16:creationId xmlns:a16="http://schemas.microsoft.com/office/drawing/2014/main" id="{08278D08-D7D7-4F34-AFEE-DC60B5EDE80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959261" y="5385633"/>
            <a:ext cx="963237" cy="9144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062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3" name="Inhaltsplatzhalter 13" descr="Fliegendes Geld">
            <a:extLst>
              <a:ext uri="{FF2B5EF4-FFF2-40B4-BE49-F238E27FC236}">
                <a16:creationId xmlns:a16="http://schemas.microsoft.com/office/drawing/2014/main" id="{DD3046B4-AE6F-472C-A9BD-A3D921419C1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3347459" y="877871"/>
            <a:ext cx="963237"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617952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3" name="Inhaltsplatzhalter 13" descr="Fliegendes Geld">
            <a:extLst>
              <a:ext uri="{FF2B5EF4-FFF2-40B4-BE49-F238E27FC236}">
                <a16:creationId xmlns:a16="http://schemas.microsoft.com/office/drawing/2014/main" id="{DD3046B4-AE6F-472C-A9BD-A3D921419C1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3347459" y="877871"/>
            <a:ext cx="963237"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6179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Münzen">
            <a:extLst>
              <a:ext uri="{FF2B5EF4-FFF2-40B4-BE49-F238E27FC236}">
                <a16:creationId xmlns:a16="http://schemas.microsoft.com/office/drawing/2014/main" id="{DB5E751B-6584-4C8E-A3B2-C88661766BF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530466">
            <a:off x="316243" y="61692"/>
            <a:ext cx="1438458" cy="1438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0172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Münzen">
            <a:extLst>
              <a:ext uri="{FF2B5EF4-FFF2-40B4-BE49-F238E27FC236}">
                <a16:creationId xmlns:a16="http://schemas.microsoft.com/office/drawing/2014/main" id="{DB5E751B-6584-4C8E-A3B2-C88661766BF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530466">
            <a:off x="316243" y="61692"/>
            <a:ext cx="1438458" cy="1438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01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Grafik 7" descr="Sparschwein">
            <a:extLst>
              <a:ext uri="{FF2B5EF4-FFF2-40B4-BE49-F238E27FC236}">
                <a16:creationId xmlns:a16="http://schemas.microsoft.com/office/drawing/2014/main" id="{0F47026B-D4FD-4B2B-8453-AF23B3B9819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30752" y="5477435"/>
            <a:ext cx="1380565" cy="13805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611434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Grafik 7" descr="Sparschwein">
            <a:extLst>
              <a:ext uri="{FF2B5EF4-FFF2-40B4-BE49-F238E27FC236}">
                <a16:creationId xmlns:a16="http://schemas.microsoft.com/office/drawing/2014/main" id="{0F47026B-D4FD-4B2B-8453-AF23B3B9819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30752" y="5477435"/>
            <a:ext cx="1380565" cy="13805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6114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Dollar">
            <a:extLst>
              <a:ext uri="{FF2B5EF4-FFF2-40B4-BE49-F238E27FC236}">
                <a16:creationId xmlns:a16="http://schemas.microsoft.com/office/drawing/2014/main" id="{905AF8BF-9ADF-4AEA-BD26-C504A9AAB97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477116"/>
            <a:ext cx="914400" cy="914400"/>
          </a:xfrm>
          <a:prstGeom prst="rect">
            <a:avLst/>
          </a:prstGeom>
          <a:effectLst>
            <a:outerShdw blurRad="50800" dist="38100" algn="l" rotWithShape="0">
              <a:prstClr val="black">
                <a:alpha val="40000"/>
              </a:prstClr>
            </a:outerShdw>
          </a:effectLst>
        </p:spPr>
      </p:pic>
      <p:pic>
        <p:nvPicPr>
          <p:cNvPr id="15" name="Grafik 14" descr="Dollar">
            <a:extLst>
              <a:ext uri="{FF2B5EF4-FFF2-40B4-BE49-F238E27FC236}">
                <a16:creationId xmlns:a16="http://schemas.microsoft.com/office/drawing/2014/main" id="{23744628-9994-42E3-83ED-9C1F23DC645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91351"/>
            <a:ext cx="914400" cy="914400"/>
          </a:xfrm>
          <a:prstGeom prst="rect">
            <a:avLst/>
          </a:prstGeom>
          <a:effectLst>
            <a:outerShdw blurRad="50800" dist="38100" algn="l" rotWithShape="0">
              <a:prstClr val="black">
                <a:alpha val="40000"/>
              </a:prstClr>
            </a:outerShdw>
          </a:effectLst>
        </p:spPr>
      </p:pic>
      <p:pic>
        <p:nvPicPr>
          <p:cNvPr id="17" name="Grafik 16" descr="Dollar">
            <a:extLst>
              <a:ext uri="{FF2B5EF4-FFF2-40B4-BE49-F238E27FC236}">
                <a16:creationId xmlns:a16="http://schemas.microsoft.com/office/drawing/2014/main" id="{68199C24-C995-47EA-B950-7EF8A71E5DD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91351"/>
            <a:ext cx="914400" cy="914400"/>
          </a:xfrm>
          <a:prstGeom prst="rect">
            <a:avLst/>
          </a:prstGeom>
          <a:effectLst>
            <a:outerShdw blurRad="50800" dist="38100" algn="l" rotWithShape="0">
              <a:prstClr val="black">
                <a:alpha val="40000"/>
              </a:prstClr>
            </a:outerShdw>
          </a:effectLst>
        </p:spPr>
      </p:pic>
      <p:pic>
        <p:nvPicPr>
          <p:cNvPr id="19" name="Grafik 18" descr="Dollar">
            <a:extLst>
              <a:ext uri="{FF2B5EF4-FFF2-40B4-BE49-F238E27FC236}">
                <a16:creationId xmlns:a16="http://schemas.microsoft.com/office/drawing/2014/main" id="{DB43126D-97A1-4430-8649-F7A4710551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477116"/>
            <a:ext cx="914400" cy="914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98356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Dollar">
            <a:extLst>
              <a:ext uri="{FF2B5EF4-FFF2-40B4-BE49-F238E27FC236}">
                <a16:creationId xmlns:a16="http://schemas.microsoft.com/office/drawing/2014/main" id="{905AF8BF-9ADF-4AEA-BD26-C504A9AAB97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477116"/>
            <a:ext cx="914400" cy="914400"/>
          </a:xfrm>
          <a:prstGeom prst="rect">
            <a:avLst/>
          </a:prstGeom>
          <a:effectLst>
            <a:outerShdw blurRad="50800" dist="38100" algn="l" rotWithShape="0">
              <a:prstClr val="black">
                <a:alpha val="40000"/>
              </a:prstClr>
            </a:outerShdw>
          </a:effectLst>
        </p:spPr>
      </p:pic>
      <p:pic>
        <p:nvPicPr>
          <p:cNvPr id="15" name="Grafik 14" descr="Dollar">
            <a:extLst>
              <a:ext uri="{FF2B5EF4-FFF2-40B4-BE49-F238E27FC236}">
                <a16:creationId xmlns:a16="http://schemas.microsoft.com/office/drawing/2014/main" id="{23744628-9994-42E3-83ED-9C1F23DC645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91351"/>
            <a:ext cx="914400" cy="914400"/>
          </a:xfrm>
          <a:prstGeom prst="rect">
            <a:avLst/>
          </a:prstGeom>
          <a:effectLst>
            <a:outerShdw blurRad="50800" dist="38100" algn="l" rotWithShape="0">
              <a:prstClr val="black">
                <a:alpha val="40000"/>
              </a:prstClr>
            </a:outerShdw>
          </a:effectLst>
        </p:spPr>
      </p:pic>
      <p:pic>
        <p:nvPicPr>
          <p:cNvPr id="17" name="Grafik 16" descr="Dollar">
            <a:extLst>
              <a:ext uri="{FF2B5EF4-FFF2-40B4-BE49-F238E27FC236}">
                <a16:creationId xmlns:a16="http://schemas.microsoft.com/office/drawing/2014/main" id="{68199C24-C995-47EA-B950-7EF8A71E5DD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91351"/>
            <a:ext cx="914400" cy="914400"/>
          </a:xfrm>
          <a:prstGeom prst="rect">
            <a:avLst/>
          </a:prstGeom>
          <a:effectLst>
            <a:outerShdw blurRad="50800" dist="38100" algn="l" rotWithShape="0">
              <a:prstClr val="black">
                <a:alpha val="40000"/>
              </a:prstClr>
            </a:outerShdw>
          </a:effectLst>
        </p:spPr>
      </p:pic>
      <p:pic>
        <p:nvPicPr>
          <p:cNvPr id="19" name="Grafik 18" descr="Dollar">
            <a:extLst>
              <a:ext uri="{FF2B5EF4-FFF2-40B4-BE49-F238E27FC236}">
                <a16:creationId xmlns:a16="http://schemas.microsoft.com/office/drawing/2014/main" id="{DB43126D-97A1-4430-8649-F7A4710551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477116"/>
            <a:ext cx="914400" cy="914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983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735552" y="-221035"/>
            <a:ext cx="7521900" cy="7505343"/>
          </a:xfrm>
          <a:prstGeom prst="rect">
            <a:avLst/>
          </a:prstGeom>
        </p:spPr>
      </p:pic>
    </p:spTree>
    <p:extLst>
      <p:ext uri="{BB962C8B-B14F-4D97-AF65-F5344CB8AC3E}">
        <p14:creationId xmlns:p14="http://schemas.microsoft.com/office/powerpoint/2010/main" val="21384164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735552" y="-221035"/>
            <a:ext cx="7521900" cy="7505343"/>
          </a:xfrm>
          <a:prstGeom prst="rect">
            <a:avLst/>
          </a:prstGeom>
        </p:spPr>
      </p:pic>
    </p:spTree>
    <p:extLst>
      <p:ext uri="{BB962C8B-B14F-4D97-AF65-F5344CB8AC3E}">
        <p14:creationId xmlns:p14="http://schemas.microsoft.com/office/powerpoint/2010/main" val="213841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130.xml"/><Relationship Id="rId3" Type="http://schemas.openxmlformats.org/officeDocument/2006/relationships/slideLayout" Target="../slideLayouts/slideLayout3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2" Type="http://schemas.openxmlformats.org/officeDocument/2006/relationships/slideLayout" Target="../slideLayouts/slideLayout20.xml"/><Relationship Id="rId1" Type="http://schemas.openxmlformats.org/officeDocument/2006/relationships/slideLayout" Target="../slideLayouts/slideLayout14.xml"/><Relationship Id="rId6" Type="http://schemas.openxmlformats.org/officeDocument/2006/relationships/slideLayout" Target="../slideLayouts/slideLayout60.xml"/><Relationship Id="rId11" Type="http://schemas.openxmlformats.org/officeDocument/2006/relationships/slideLayout" Target="../slideLayouts/slideLayout110.xml"/><Relationship Id="rId5" Type="http://schemas.openxmlformats.org/officeDocument/2006/relationships/slideLayout" Target="../slideLayouts/slideLayout50.xml"/><Relationship Id="rId10" Type="http://schemas.openxmlformats.org/officeDocument/2006/relationships/slideLayout" Target="../slideLayouts/slideLayout100.xml"/><Relationship Id="rId4" Type="http://schemas.openxmlformats.org/officeDocument/2006/relationships/slideLayout" Target="../slideLayouts/slideLayout40.xml"/><Relationship Id="rId9" Type="http://schemas.openxmlformats.org/officeDocument/2006/relationships/slideLayout" Target="../slideLayouts/slideLayout90.xml"/><Relationship Id="rId14" Type="http://schemas.openxmlformats.org/officeDocument/2006/relationships/theme" Target="../theme/theme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6720-0DC2-4366-B1E0-3FCD3D459EA6}" type="datetimeFigureOut">
              <a:rPr lang="de-AT" smtClean="0"/>
              <a:t>07.02.2024</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C3AE0-A8C3-4192-8F14-9787B7F8765C}" type="slidenum">
              <a:rPr lang="de-AT" smtClean="0"/>
              <a:t>‹#›</a:t>
            </a:fld>
            <a:endParaRPr lang="de-AT"/>
          </a:p>
        </p:txBody>
      </p:sp>
    </p:spTree>
    <p:extLst>
      <p:ext uri="{BB962C8B-B14F-4D97-AF65-F5344CB8AC3E}">
        <p14:creationId xmlns:p14="http://schemas.microsoft.com/office/powerpoint/2010/main" val="110904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6720-0DC2-4366-B1E0-3FCD3D459EA6}" type="datetimeFigureOut">
              <a:rPr lang="de-AT" smtClean="0"/>
              <a:t>20.03.2023</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C3AE0-A8C3-4192-8F14-9787B7F8765C}" type="slidenum">
              <a:rPr lang="de-AT" smtClean="0"/>
              <a:t>‹#›</a:t>
            </a:fld>
            <a:endParaRPr lang="de-AT"/>
          </a:p>
        </p:txBody>
      </p:sp>
    </p:spTree>
    <p:extLst>
      <p:ext uri="{BB962C8B-B14F-4D97-AF65-F5344CB8AC3E}">
        <p14:creationId xmlns:p14="http://schemas.microsoft.com/office/powerpoint/2010/main" val="110904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6" Type="http://schemas.openxmlformats.org/officeDocument/2006/relationships/image" Target="../media/image35.png"/><Relationship Id="rId21" Type="http://schemas.openxmlformats.org/officeDocument/2006/relationships/slide" Target="slide670.xml"/><Relationship Id="rId34" Type="http://schemas.openxmlformats.org/officeDocument/2006/relationships/slide" Target="slide650.xml"/><Relationship Id="rId42" Type="http://schemas.openxmlformats.org/officeDocument/2006/relationships/slide" Target="slide250.xml"/><Relationship Id="rId47" Type="http://schemas.openxmlformats.org/officeDocument/2006/relationships/slide" Target="slide630.xml"/><Relationship Id="rId50" Type="http://schemas.openxmlformats.org/officeDocument/2006/relationships/image" Target="../media/image46.png"/><Relationship Id="rId55" Type="http://schemas.openxmlformats.org/officeDocument/2006/relationships/slide" Target="slide230.xml"/><Relationship Id="rId63" Type="http://schemas.openxmlformats.org/officeDocument/2006/relationships/image" Target="../media/image52.png"/><Relationship Id="rId68" Type="http://schemas.openxmlformats.org/officeDocument/2006/relationships/image" Target="../media/image53.png"/><Relationship Id="rId7" Type="http://schemas.openxmlformats.org/officeDocument/2006/relationships/image" Target="../media/image200.png"/><Relationship Id="rId2" Type="http://schemas.openxmlformats.org/officeDocument/2006/relationships/audio" Target="../media/audio2.wav"/><Relationship Id="rId16" Type="http://schemas.openxmlformats.org/officeDocument/2006/relationships/slide" Target="slide290.xml"/><Relationship Id="rId29" Type="http://schemas.openxmlformats.org/officeDocument/2006/relationships/slide" Target="slide270.xml"/><Relationship Id="rId11" Type="http://schemas.openxmlformats.org/officeDocument/2006/relationships/image" Target="../media/image29.png"/><Relationship Id="rId24" Type="http://schemas.openxmlformats.org/officeDocument/2006/relationships/image" Target="../media/image34.png"/><Relationship Id="rId32" Type="http://schemas.openxmlformats.org/officeDocument/2006/relationships/image" Target="../media/image220.png"/><Relationship Id="rId37" Type="http://schemas.openxmlformats.org/officeDocument/2006/relationships/image" Target="../media/image40.png"/><Relationship Id="rId40" Type="http://schemas.openxmlformats.org/officeDocument/2006/relationships/slide" Target="slide350.xml"/><Relationship Id="rId45" Type="http://schemas.openxmlformats.org/officeDocument/2006/relationships/image" Target="../media/image230.png"/><Relationship Id="rId53" Type="http://schemas.openxmlformats.org/officeDocument/2006/relationships/slide" Target="slide330.xml"/><Relationship Id="rId58" Type="http://schemas.openxmlformats.org/officeDocument/2006/relationships/image" Target="../media/image240.png"/><Relationship Id="rId66" Type="http://schemas.openxmlformats.org/officeDocument/2006/relationships/slide" Target="slide390.xml"/><Relationship Id="rId61" Type="http://schemas.openxmlformats.org/officeDocument/2006/relationships/image" Target="../media/image51.png"/><Relationship Id="rId19" Type="http://schemas.openxmlformats.org/officeDocument/2006/relationships/image" Target="../media/image21.png"/><Relationship Id="rId14" Type="http://schemas.openxmlformats.org/officeDocument/2006/relationships/slide" Target="slide490.xml"/><Relationship Id="rId22" Type="http://schemas.openxmlformats.org/officeDocument/2006/relationships/image" Target="../media/image33.png"/><Relationship Id="rId27" Type="http://schemas.openxmlformats.org/officeDocument/2006/relationships/slide" Target="slide370.xml"/><Relationship Id="rId30" Type="http://schemas.openxmlformats.org/officeDocument/2006/relationships/image" Target="../media/image37.png"/><Relationship Id="rId35" Type="http://schemas.openxmlformats.org/officeDocument/2006/relationships/image" Target="../media/image39.png"/><Relationship Id="rId43" Type="http://schemas.openxmlformats.org/officeDocument/2006/relationships/image" Target="../media/image43.png"/><Relationship Id="rId48" Type="http://schemas.openxmlformats.org/officeDocument/2006/relationships/image" Target="../media/image45.png"/><Relationship Id="rId56" Type="http://schemas.openxmlformats.org/officeDocument/2006/relationships/image" Target="../media/image49.png"/><Relationship Id="rId64" Type="http://schemas.openxmlformats.org/officeDocument/2006/relationships/slide" Target="slide410.xml"/><Relationship Id="rId69" Type="http://schemas.openxmlformats.org/officeDocument/2006/relationships/image" Target="../media/image240.png"/><Relationship Id="rId8" Type="http://schemas.openxmlformats.org/officeDocument/2006/relationships/image" Target="../media/image28.png"/><Relationship Id="rId51" Type="http://schemas.openxmlformats.org/officeDocument/2006/relationships/slide" Target="slide430.xml"/><Relationship Id="rId3" Type="http://schemas.openxmlformats.org/officeDocument/2006/relationships/image" Target="../media/image26.jpeg"/><Relationship Id="rId12" Type="http://schemas.openxmlformats.org/officeDocument/2006/relationships/slide" Target="slide590.xml"/><Relationship Id="rId17" Type="http://schemas.openxmlformats.org/officeDocument/2006/relationships/image" Target="../media/image31.png"/><Relationship Id="rId25" Type="http://schemas.openxmlformats.org/officeDocument/2006/relationships/slide" Target="slide470.xml"/><Relationship Id="rId33" Type="http://schemas.openxmlformats.org/officeDocument/2006/relationships/image" Target="../media/image38.png"/><Relationship Id="rId38" Type="http://schemas.openxmlformats.org/officeDocument/2006/relationships/slide" Target="slide450.xml"/><Relationship Id="rId46" Type="http://schemas.openxmlformats.org/officeDocument/2006/relationships/image" Target="../media/image44.png"/><Relationship Id="rId59" Type="http://schemas.openxmlformats.org/officeDocument/2006/relationships/image" Target="../media/image50.png"/><Relationship Id="rId67" Type="http://schemas.openxmlformats.org/officeDocument/2006/relationships/image" Target="../media/image240.png"/><Relationship Id="rId20" Type="http://schemas.openxmlformats.org/officeDocument/2006/relationships/image" Target="../media/image32.png"/><Relationship Id="rId41" Type="http://schemas.openxmlformats.org/officeDocument/2006/relationships/image" Target="../media/image42.png"/><Relationship Id="rId54" Type="http://schemas.openxmlformats.org/officeDocument/2006/relationships/image" Target="../media/image48.png"/><Relationship Id="rId62" Type="http://schemas.openxmlformats.org/officeDocument/2006/relationships/slide" Target="slide510.xml"/><Relationship Id="rId1" Type="http://schemas.openxmlformats.org/officeDocument/2006/relationships/slideLayout" Target="../slideLayouts/slideLayout2.xml"/><Relationship Id="rId6" Type="http://schemas.openxmlformats.org/officeDocument/2006/relationships/slide" Target="slide790.xml"/><Relationship Id="rId15" Type="http://schemas.openxmlformats.org/officeDocument/2006/relationships/image" Target="../media/image27.png"/><Relationship Id="rId23" Type="http://schemas.openxmlformats.org/officeDocument/2006/relationships/slide" Target="slide570.xml"/><Relationship Id="rId28" Type="http://schemas.openxmlformats.org/officeDocument/2006/relationships/image" Target="../media/image36.png"/><Relationship Id="rId36" Type="http://schemas.openxmlformats.org/officeDocument/2006/relationships/slide" Target="slide550.xml"/><Relationship Id="rId49" Type="http://schemas.openxmlformats.org/officeDocument/2006/relationships/slide" Target="slide530.xml"/><Relationship Id="rId57" Type="http://schemas.openxmlformats.org/officeDocument/2006/relationships/slide" Target="slide710.xml"/><Relationship Id="rId10" Type="http://schemas.openxmlformats.org/officeDocument/2006/relationships/image" Target="../media/image200.png"/><Relationship Id="rId31" Type="http://schemas.openxmlformats.org/officeDocument/2006/relationships/slide" Target="slide750.xml"/><Relationship Id="rId44" Type="http://schemas.openxmlformats.org/officeDocument/2006/relationships/slide" Target="slide730.xml"/><Relationship Id="rId52" Type="http://schemas.openxmlformats.org/officeDocument/2006/relationships/image" Target="../media/image47.png"/><Relationship Id="rId60" Type="http://schemas.openxmlformats.org/officeDocument/2006/relationships/slide" Target="slide610.xml"/><Relationship Id="rId65" Type="http://schemas.openxmlformats.org/officeDocument/2006/relationships/image" Target="../media/image52.png"/><Relationship Id="rId4" Type="http://schemas.openxmlformats.org/officeDocument/2006/relationships/image" Target="../media/image27.png"/><Relationship Id="rId9" Type="http://schemas.openxmlformats.org/officeDocument/2006/relationships/slide" Target="slide690.xml"/><Relationship Id="rId13" Type="http://schemas.openxmlformats.org/officeDocument/2006/relationships/image" Target="../media/image30.png"/><Relationship Id="rId18" Type="http://schemas.openxmlformats.org/officeDocument/2006/relationships/slide" Target="slide770.xml"/><Relationship Id="rId39" Type="http://schemas.openxmlformats.org/officeDocument/2006/relationships/image" Target="../media/image41.png"/></Relationships>
</file>

<file path=ppt/slides/_rels/slide200.xml.rels><?xml version="1.0" encoding="UTF-8" standalone="yes"?>
<Relationships xmlns="http://schemas.openxmlformats.org/package/2006/relationships"><Relationship Id="rId26" Type="http://schemas.openxmlformats.org/officeDocument/2006/relationships/image" Target="../media/image35.png"/><Relationship Id="rId21" Type="http://schemas.openxmlformats.org/officeDocument/2006/relationships/slide" Target="slide670.xml"/><Relationship Id="rId34" Type="http://schemas.openxmlformats.org/officeDocument/2006/relationships/slide" Target="slide650.xml"/><Relationship Id="rId42" Type="http://schemas.openxmlformats.org/officeDocument/2006/relationships/slide" Target="slide250.xml"/><Relationship Id="rId47" Type="http://schemas.openxmlformats.org/officeDocument/2006/relationships/slide" Target="slide630.xml"/><Relationship Id="rId50" Type="http://schemas.openxmlformats.org/officeDocument/2006/relationships/image" Target="../media/image46.png"/><Relationship Id="rId55" Type="http://schemas.openxmlformats.org/officeDocument/2006/relationships/slide" Target="slide230.xml"/><Relationship Id="rId63" Type="http://schemas.openxmlformats.org/officeDocument/2006/relationships/image" Target="../media/image52.png"/><Relationship Id="rId68" Type="http://schemas.openxmlformats.org/officeDocument/2006/relationships/image" Target="../media/image53.png"/><Relationship Id="rId7" Type="http://schemas.openxmlformats.org/officeDocument/2006/relationships/image" Target="../media/image200.png"/><Relationship Id="rId2" Type="http://schemas.openxmlformats.org/officeDocument/2006/relationships/image" Target="../media/image26.jpeg"/><Relationship Id="rId16" Type="http://schemas.openxmlformats.org/officeDocument/2006/relationships/slide" Target="slide290.xml"/><Relationship Id="rId29" Type="http://schemas.openxmlformats.org/officeDocument/2006/relationships/slide" Target="slide270.xml"/><Relationship Id="rId11" Type="http://schemas.openxmlformats.org/officeDocument/2006/relationships/image" Target="../media/image29.png"/><Relationship Id="rId24" Type="http://schemas.openxmlformats.org/officeDocument/2006/relationships/image" Target="../media/image34.png"/><Relationship Id="rId32" Type="http://schemas.openxmlformats.org/officeDocument/2006/relationships/image" Target="../media/image220.png"/><Relationship Id="rId37" Type="http://schemas.openxmlformats.org/officeDocument/2006/relationships/image" Target="../media/image40.png"/><Relationship Id="rId40" Type="http://schemas.openxmlformats.org/officeDocument/2006/relationships/slide" Target="slide350.xml"/><Relationship Id="rId45" Type="http://schemas.openxmlformats.org/officeDocument/2006/relationships/image" Target="../media/image230.png"/><Relationship Id="rId53" Type="http://schemas.openxmlformats.org/officeDocument/2006/relationships/slide" Target="slide330.xml"/><Relationship Id="rId58" Type="http://schemas.openxmlformats.org/officeDocument/2006/relationships/image" Target="../media/image240.png"/><Relationship Id="rId66" Type="http://schemas.openxmlformats.org/officeDocument/2006/relationships/slide" Target="slide390.xml"/><Relationship Id="rId61" Type="http://schemas.openxmlformats.org/officeDocument/2006/relationships/image" Target="../media/image51.png"/><Relationship Id="rId19" Type="http://schemas.openxmlformats.org/officeDocument/2006/relationships/image" Target="../media/image21.png"/><Relationship Id="rId14" Type="http://schemas.openxmlformats.org/officeDocument/2006/relationships/slide" Target="slide490.xml"/><Relationship Id="rId22" Type="http://schemas.openxmlformats.org/officeDocument/2006/relationships/image" Target="../media/image33.png"/><Relationship Id="rId27" Type="http://schemas.openxmlformats.org/officeDocument/2006/relationships/slide" Target="slide370.xml"/><Relationship Id="rId30" Type="http://schemas.openxmlformats.org/officeDocument/2006/relationships/image" Target="../media/image37.png"/><Relationship Id="rId35" Type="http://schemas.openxmlformats.org/officeDocument/2006/relationships/image" Target="../media/image39.png"/><Relationship Id="rId43" Type="http://schemas.openxmlformats.org/officeDocument/2006/relationships/image" Target="../media/image43.png"/><Relationship Id="rId48" Type="http://schemas.openxmlformats.org/officeDocument/2006/relationships/image" Target="../media/image45.png"/><Relationship Id="rId56" Type="http://schemas.openxmlformats.org/officeDocument/2006/relationships/image" Target="../media/image49.png"/><Relationship Id="rId64" Type="http://schemas.openxmlformats.org/officeDocument/2006/relationships/slide" Target="slide410.xml"/><Relationship Id="rId69" Type="http://schemas.openxmlformats.org/officeDocument/2006/relationships/image" Target="../media/image240.png"/><Relationship Id="rId8" Type="http://schemas.openxmlformats.org/officeDocument/2006/relationships/image" Target="../media/image28.png"/><Relationship Id="rId51" Type="http://schemas.openxmlformats.org/officeDocument/2006/relationships/slide" Target="slide430.xml"/><Relationship Id="rId3" Type="http://schemas.openxmlformats.org/officeDocument/2006/relationships/image" Target="../media/image27.png"/><Relationship Id="rId12" Type="http://schemas.openxmlformats.org/officeDocument/2006/relationships/slide" Target="slide590.xml"/><Relationship Id="rId17" Type="http://schemas.openxmlformats.org/officeDocument/2006/relationships/image" Target="../media/image31.png"/><Relationship Id="rId25" Type="http://schemas.openxmlformats.org/officeDocument/2006/relationships/slide" Target="slide470.xml"/><Relationship Id="rId33" Type="http://schemas.openxmlformats.org/officeDocument/2006/relationships/image" Target="../media/image38.png"/><Relationship Id="rId38" Type="http://schemas.openxmlformats.org/officeDocument/2006/relationships/slide" Target="slide450.xml"/><Relationship Id="rId46" Type="http://schemas.openxmlformats.org/officeDocument/2006/relationships/image" Target="../media/image44.png"/><Relationship Id="rId59" Type="http://schemas.openxmlformats.org/officeDocument/2006/relationships/image" Target="../media/image50.png"/><Relationship Id="rId67" Type="http://schemas.openxmlformats.org/officeDocument/2006/relationships/image" Target="../media/image240.png"/><Relationship Id="rId20" Type="http://schemas.openxmlformats.org/officeDocument/2006/relationships/image" Target="../media/image32.png"/><Relationship Id="rId41" Type="http://schemas.openxmlformats.org/officeDocument/2006/relationships/image" Target="../media/image42.png"/><Relationship Id="rId54" Type="http://schemas.openxmlformats.org/officeDocument/2006/relationships/image" Target="../media/image48.png"/><Relationship Id="rId62" Type="http://schemas.openxmlformats.org/officeDocument/2006/relationships/slide" Target="slide510.xml"/><Relationship Id="rId1" Type="http://schemas.openxmlformats.org/officeDocument/2006/relationships/slideLayout" Target="../slideLayouts/slideLayout20.xml"/><Relationship Id="rId6" Type="http://schemas.openxmlformats.org/officeDocument/2006/relationships/slide" Target="slide790.xml"/><Relationship Id="rId15" Type="http://schemas.openxmlformats.org/officeDocument/2006/relationships/image" Target="../media/image27.png"/><Relationship Id="rId23" Type="http://schemas.openxmlformats.org/officeDocument/2006/relationships/slide" Target="slide570.xml"/><Relationship Id="rId28" Type="http://schemas.openxmlformats.org/officeDocument/2006/relationships/image" Target="../media/image36.png"/><Relationship Id="rId36" Type="http://schemas.openxmlformats.org/officeDocument/2006/relationships/slide" Target="slide550.xml"/><Relationship Id="rId49" Type="http://schemas.openxmlformats.org/officeDocument/2006/relationships/slide" Target="slide530.xml"/><Relationship Id="rId57" Type="http://schemas.openxmlformats.org/officeDocument/2006/relationships/slide" Target="slide710.xml"/><Relationship Id="rId10" Type="http://schemas.openxmlformats.org/officeDocument/2006/relationships/image" Target="../media/image200.png"/><Relationship Id="rId31" Type="http://schemas.openxmlformats.org/officeDocument/2006/relationships/slide" Target="slide750.xml"/><Relationship Id="rId44" Type="http://schemas.openxmlformats.org/officeDocument/2006/relationships/slide" Target="slide730.xml"/><Relationship Id="rId52" Type="http://schemas.openxmlformats.org/officeDocument/2006/relationships/image" Target="../media/image47.png"/><Relationship Id="rId60" Type="http://schemas.openxmlformats.org/officeDocument/2006/relationships/slide" Target="slide610.xml"/><Relationship Id="rId65" Type="http://schemas.openxmlformats.org/officeDocument/2006/relationships/image" Target="../media/image52.png"/><Relationship Id="rId9" Type="http://schemas.openxmlformats.org/officeDocument/2006/relationships/slide" Target="slide690.xml"/><Relationship Id="rId13" Type="http://schemas.openxmlformats.org/officeDocument/2006/relationships/image" Target="../media/image30.png"/><Relationship Id="rId18" Type="http://schemas.openxmlformats.org/officeDocument/2006/relationships/slide" Target="slide770.xml"/><Relationship Id="rId3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24.xml"/></Relationships>
</file>

<file path=ppt/slides/_rels/slide2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24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24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26.xml"/></Relationships>
</file>

<file path=ppt/slides/_rels/slide25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26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26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28.xml"/></Relationships>
</file>

<file path=ppt/slides/_rels/slide27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28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280.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30.xml"/></Relationships>
</file>

<file path=ppt/slides/_rels/slide29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300.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300.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34.xml"/></Relationships>
</file>

<file path=ppt/slides/_rels/slide3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34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340.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36.xml"/></Relationships>
</file>

<file path=ppt/slides/_rels/slide35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36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36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38.xml"/></Relationships>
</file>

<file path=ppt/slides/_rels/slide37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38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slide" Target="slide20.xml"/><Relationship Id="rId4" Type="http://schemas.openxmlformats.org/officeDocument/2006/relationships/image" Target="../media/image25.png"/></Relationships>
</file>

<file path=ppt/slides/_rels/slide380.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slide" Target="slide200.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40.xml"/></Relationships>
</file>

<file path=ppt/slides/_rels/slide39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400.xml"/></Relationships>
</file>

<file path=ppt/slides/_rels/slide4.xml.rels><?xml version="1.0" encoding="UTF-8" standalone="yes"?>
<Relationships xmlns="http://schemas.openxmlformats.org/package/2006/relationships"><Relationship Id="rId3" Type="http://schemas.openxmlformats.org/officeDocument/2006/relationships/hyperlink" Target="https://slidelizard.com/blog/jeopardy-powerpoint-template" TargetMode="External"/><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400.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42.xml"/></Relationships>
</file>

<file path=ppt/slides/_rels/slide4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42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42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44.xml"/></Relationships>
</file>

<file path=ppt/slides/_rels/slide4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4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440.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46.xml"/></Relationships>
</file>

<file path=ppt/slides/_rels/slide45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46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460.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48.xml"/></Relationships>
</file>

<file path=ppt/slides/_rels/slide47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48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480.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50.xml"/></Relationships>
</file>

<file path=ppt/slides/_rels/slide49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50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50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52.xml"/></Relationships>
</file>

<file path=ppt/slides/_rels/slide5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52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52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54.xml"/></Relationships>
</file>

<file path=ppt/slides/_rels/slide5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540.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54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56.xml"/></Relationships>
</file>

<file path=ppt/slides/_rels/slide55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56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56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58.xml"/></Relationships>
</file>

<file path=ppt/slides/_rels/slide57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580.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58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60.xml"/></Relationships>
</file>

<file path=ppt/slides/_rels/slide59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60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60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62.xml"/></Relationships>
</file>

<file path=ppt/slides/_rels/slide6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62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620.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64.xml"/></Relationships>
</file>

<file path=ppt/slides/_rels/slide6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64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64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66.xml"/></Relationships>
</file>

<file path=ppt/slides/_rels/slide65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660.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660.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68.xml"/></Relationships>
</file>

<file path=ppt/slides/_rels/slide67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680.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68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70.xml"/></Relationships>
</file>

<file path=ppt/slides/_rels/slide69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700.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slide" Target="slide8.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700.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72.xml"/></Relationships>
</file>

<file path=ppt/slides/_rels/slide7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720.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720.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74.xml"/></Relationships>
</file>

<file path=ppt/slides/_rels/slide7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740.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740.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76.xml"/></Relationships>
</file>

<file path=ppt/slides/_rels/slide75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760.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760.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78.xml"/></Relationships>
</file>

<file path=ppt/slides/_rels/slide77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780.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78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80.xml"/></Relationships>
</file>

<file path=ppt/slides/_rels/slide79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slide" Target="slide80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xml"/></Relationships>
</file>

<file path=ppt/slides/_rels/slide80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slide" Target="slide200.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B1636-2088-4D69-8762-EA854843341F}"/>
              </a:ext>
            </a:extLst>
          </p:cNvPr>
          <p:cNvSpPr>
            <a:spLocks noGrp="1"/>
          </p:cNvSpPr>
          <p:nvPr>
            <p:ph type="ctrTitle" idx="4294967295"/>
          </p:nvPr>
        </p:nvSpPr>
        <p:spPr>
          <a:xfrm>
            <a:off x="401782" y="121128"/>
            <a:ext cx="11388725" cy="1655762"/>
          </a:xfrm>
        </p:spPr>
        <p:txBody>
          <a:bodyPr>
            <a:normAutofit/>
          </a:bodyPr>
          <a:lstStyle/>
          <a:p>
            <a:pPr algn="l"/>
            <a:r>
              <a:rPr lang="de-AT" sz="3600" b="1" dirty="0">
                <a:solidFill>
                  <a:schemeClr val="bg1"/>
                </a:solidFill>
                <a:latin typeface="Arial Nova" panose="020B0504020202020204" pitchFamily="34" charset="0"/>
              </a:rPr>
              <a:t>Jeopardy!</a:t>
            </a:r>
            <a:br>
              <a:rPr lang="de-AT" sz="5400" b="1" dirty="0">
                <a:solidFill>
                  <a:schemeClr val="bg1"/>
                </a:solidFill>
                <a:latin typeface="Arial Nova" panose="020B0504020202020204" pitchFamily="34" charset="0"/>
              </a:rPr>
            </a:br>
            <a:r>
              <a:rPr lang="de-AT" sz="5400" b="1" dirty="0">
                <a:solidFill>
                  <a:schemeClr val="bg1"/>
                </a:solidFill>
                <a:latin typeface="Arial Nova" panose="020B0504020202020204" pitchFamily="34" charset="0"/>
              </a:rPr>
              <a:t>Tutorial</a:t>
            </a:r>
            <a:endParaRPr lang="de-AT" sz="5400" b="1" i="1" dirty="0">
              <a:solidFill>
                <a:schemeClr val="bg1"/>
              </a:solidFill>
              <a:latin typeface="Arial Nova" panose="020B0504020202020204" pitchFamily="34" charset="0"/>
            </a:endParaRPr>
          </a:p>
        </p:txBody>
      </p:sp>
      <p:sp>
        <p:nvSpPr>
          <p:cNvPr id="14" name="Untertitel 2">
            <a:extLst>
              <a:ext uri="{FF2B5EF4-FFF2-40B4-BE49-F238E27FC236}">
                <a16:creationId xmlns:a16="http://schemas.microsoft.com/office/drawing/2014/main" id="{9CB6F860-F507-42A1-95C1-8D287008E3DF}"/>
              </a:ext>
            </a:extLst>
          </p:cNvPr>
          <p:cNvSpPr txBox="1">
            <a:spLocks/>
          </p:cNvSpPr>
          <p:nvPr/>
        </p:nvSpPr>
        <p:spPr>
          <a:xfrm>
            <a:off x="401493" y="1685953"/>
            <a:ext cx="11388724" cy="48702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GB" sz="2000" dirty="0">
                <a:solidFill>
                  <a:schemeClr val="bg1"/>
                </a:solidFill>
              </a:rPr>
              <a:t>This template is ready to use but since Jeopardy! is a quiz show, you can </a:t>
            </a:r>
            <a:r>
              <a:rPr lang="en-GB" sz="2000" b="1" dirty="0">
                <a:solidFill>
                  <a:schemeClr val="bg1"/>
                </a:solidFill>
              </a:rPr>
              <a:t>change the questions and answers </a:t>
            </a:r>
            <a:r>
              <a:rPr lang="en-GB" sz="2000" dirty="0">
                <a:solidFill>
                  <a:schemeClr val="bg1"/>
                </a:solidFill>
              </a:rPr>
              <a:t>of the template, in order to adapt the game to your topics.</a:t>
            </a:r>
          </a:p>
          <a:p>
            <a:pPr algn="l">
              <a:lnSpc>
                <a:spcPts val="3300"/>
              </a:lnSpc>
            </a:pPr>
            <a:br>
              <a:rPr lang="en-GB" sz="2000" dirty="0">
                <a:solidFill>
                  <a:schemeClr val="bg1"/>
                </a:solidFill>
              </a:rPr>
            </a:br>
            <a:r>
              <a:rPr lang="en-GB" sz="2000" dirty="0">
                <a:solidFill>
                  <a:schemeClr val="bg1"/>
                </a:solidFill>
              </a:rPr>
              <a:t>Please </a:t>
            </a:r>
            <a:r>
              <a:rPr lang="en-GB" sz="2000" b="1" dirty="0">
                <a:solidFill>
                  <a:schemeClr val="bg1"/>
                </a:solidFill>
              </a:rPr>
              <a:t>do not delete whole slides</a:t>
            </a:r>
            <a:r>
              <a:rPr lang="en-GB" sz="2000" dirty="0">
                <a:solidFill>
                  <a:schemeClr val="bg1"/>
                </a:solidFill>
              </a:rPr>
              <a:t>, otherwise we can not guarantee a smooth game experience and problems may occur.</a:t>
            </a:r>
          </a:p>
          <a:p>
            <a:pPr algn="l">
              <a:lnSpc>
                <a:spcPts val="3300"/>
              </a:lnSpc>
            </a:pPr>
            <a:r>
              <a:rPr lang="en-GB" sz="2000" dirty="0">
                <a:solidFill>
                  <a:schemeClr val="bg1"/>
                </a:solidFill>
              </a:rPr>
              <a:t>However, you can change texts, the music and colours. In the next slides we will give you a detailed explanation to learn how to play the game and adapt it to your ideas.</a:t>
            </a:r>
          </a:p>
          <a:p>
            <a:pPr algn="l">
              <a:lnSpc>
                <a:spcPts val="3300"/>
              </a:lnSpc>
            </a:pPr>
            <a:endParaRPr lang="en-GB" sz="2000" dirty="0">
              <a:solidFill>
                <a:schemeClr val="bg1"/>
              </a:solidFill>
            </a:endParaRPr>
          </a:p>
          <a:p>
            <a:pPr algn="l">
              <a:lnSpc>
                <a:spcPts val="3300"/>
              </a:lnSpc>
            </a:pPr>
            <a:r>
              <a:rPr lang="en-GB" sz="2000" b="1" dirty="0">
                <a:solidFill>
                  <a:schemeClr val="bg1"/>
                </a:solidFill>
              </a:rPr>
              <a:t>Have a lot of fun with our JEOPARDY! game!</a:t>
            </a:r>
          </a:p>
          <a:p>
            <a:pPr algn="l">
              <a:lnSpc>
                <a:spcPts val="3500"/>
              </a:lnSpc>
            </a:pPr>
            <a:endParaRPr lang="en-GB" sz="2000" dirty="0">
              <a:solidFill>
                <a:schemeClr val="bg1"/>
              </a:solidFill>
            </a:endParaRPr>
          </a:p>
        </p:txBody>
      </p:sp>
      <p:pic>
        <p:nvPicPr>
          <p:cNvPr id="4" name="Grafik 12" descr="Ein Bild, das Zeichnung enthält.&#10;&#10;Automatisch generierte Beschreibung">
            <a:extLst>
              <a:ext uri="{FF2B5EF4-FFF2-40B4-BE49-F238E27FC236}">
                <a16:creationId xmlns:a16="http://schemas.microsoft.com/office/drawing/2014/main" id="{FC9FED4A-1F09-49A4-94DE-182A1E6C9F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7200" y="6007583"/>
            <a:ext cx="2743307" cy="548661"/>
          </a:xfrm>
          <a:prstGeom prst="rect">
            <a:avLst/>
          </a:prstGeom>
        </p:spPr>
      </p:pic>
    </p:spTree>
    <p:custDataLst>
      <p:tags r:id="rId1"/>
    </p:custDataLst>
    <p:extLst>
      <p:ext uri="{BB962C8B-B14F-4D97-AF65-F5344CB8AC3E}">
        <p14:creationId xmlns:p14="http://schemas.microsoft.com/office/powerpoint/2010/main" val="386020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en-CA"/>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a:extLst>
              <a:ext uri="{FF2B5EF4-FFF2-40B4-BE49-F238E27FC236}">
                <a16:creationId xmlns:a16="http://schemas.microsoft.com/office/drawing/2014/main" id="{1EB5AA41-4F02-4DC6-A665-0414AA73FFA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3286" y="-669473"/>
            <a:ext cx="13164288" cy="9584874"/>
          </a:xfrm>
          <a:prstGeom prst="rect">
            <a:avLst/>
          </a:prstGeom>
        </p:spPr>
      </p:pic>
    </p:spTree>
    <p:extLst>
      <p:ext uri="{BB962C8B-B14F-4D97-AF65-F5344CB8AC3E}">
        <p14:creationId xmlns:p14="http://schemas.microsoft.com/office/powerpoint/2010/main" val="300623383"/>
      </p:ext>
    </p:extLst>
  </p:cSld>
  <p:clrMapOvr>
    <a:masterClrMapping/>
  </p:clrMapOvr>
  <p:transition spd="slow" advTm="1000">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2644087"/>
            <a:ext cx="9273765"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Definitions</a:t>
            </a:r>
            <a:endParaRPr lang="en-US" sz="16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3168209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en-CA"/>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a:extLst>
              <a:ext uri="{FF2B5EF4-FFF2-40B4-BE49-F238E27FC236}">
                <a16:creationId xmlns:a16="http://schemas.microsoft.com/office/drawing/2014/main" id="{1EB5AA41-4F02-4DC6-A665-0414AA73FFA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669472"/>
            <a:ext cx="12850586" cy="9356469"/>
          </a:xfrm>
          <a:prstGeom prst="rect">
            <a:avLst/>
          </a:prstGeom>
        </p:spPr>
      </p:pic>
    </p:spTree>
    <p:extLst>
      <p:ext uri="{BB962C8B-B14F-4D97-AF65-F5344CB8AC3E}">
        <p14:creationId xmlns:p14="http://schemas.microsoft.com/office/powerpoint/2010/main" val="1900878148"/>
      </p:ext>
    </p:extLst>
  </p:cSld>
  <p:clrMapOvr>
    <a:masterClrMapping/>
  </p:clrMapOvr>
  <p:transition spd="slow" advTm="1000">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2644087"/>
            <a:ext cx="9273765"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Preparation</a:t>
            </a:r>
          </a:p>
        </p:txBody>
      </p:sp>
    </p:spTree>
    <p:extLst>
      <p:ext uri="{BB962C8B-B14F-4D97-AF65-F5344CB8AC3E}">
        <p14:creationId xmlns:p14="http://schemas.microsoft.com/office/powerpoint/2010/main" val="2495946895"/>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en-CA"/>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a:extLst>
              <a:ext uri="{FF2B5EF4-FFF2-40B4-BE49-F238E27FC236}">
                <a16:creationId xmlns:a16="http://schemas.microsoft.com/office/drawing/2014/main" id="{1EB5AA41-4F02-4DC6-A665-0414AA73FFA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636816"/>
            <a:ext cx="12817929" cy="9332692"/>
          </a:xfrm>
          <a:prstGeom prst="rect">
            <a:avLst/>
          </a:prstGeom>
        </p:spPr>
      </p:pic>
    </p:spTree>
    <p:extLst>
      <p:ext uri="{BB962C8B-B14F-4D97-AF65-F5344CB8AC3E}">
        <p14:creationId xmlns:p14="http://schemas.microsoft.com/office/powerpoint/2010/main" val="3515548858"/>
      </p:ext>
    </p:extLst>
  </p:cSld>
  <p:clrMapOvr>
    <a:masterClrMapping/>
  </p:clrMapOvr>
  <p:transition spd="slow" advTm="1000">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3" y="387035"/>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6" y="2774798"/>
            <a:ext cx="9273765"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Models</a:t>
            </a:r>
            <a:endParaRPr lang="de-AT" sz="9600" dirty="0">
              <a:solidFill>
                <a:srgbClr val="81AB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52208990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en-CA"/>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a:extLst>
              <a:ext uri="{FF2B5EF4-FFF2-40B4-BE49-F238E27FC236}">
                <a16:creationId xmlns:a16="http://schemas.microsoft.com/office/drawing/2014/main" id="{1EB5AA41-4F02-4DC6-A665-0414AA73FFA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636816"/>
            <a:ext cx="12738183" cy="9274629"/>
          </a:xfrm>
          <a:prstGeom prst="rect">
            <a:avLst/>
          </a:prstGeom>
        </p:spPr>
      </p:pic>
    </p:spTree>
    <p:extLst>
      <p:ext uri="{BB962C8B-B14F-4D97-AF65-F5344CB8AC3E}">
        <p14:creationId xmlns:p14="http://schemas.microsoft.com/office/powerpoint/2010/main" val="3569762586"/>
      </p:ext>
    </p:extLst>
  </p:cSld>
  <p:clrMapOvr>
    <a:masterClrMapping/>
  </p:clrMapOvr>
  <p:transition spd="slow" advTm="1000">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2644087"/>
            <a:ext cx="9273765"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Models II</a:t>
            </a:r>
          </a:p>
        </p:txBody>
      </p:sp>
    </p:spTree>
    <p:extLst>
      <p:ext uri="{BB962C8B-B14F-4D97-AF65-F5344CB8AC3E}">
        <p14:creationId xmlns:p14="http://schemas.microsoft.com/office/powerpoint/2010/main" val="378958276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en-CA"/>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a:extLst>
              <a:ext uri="{FF2B5EF4-FFF2-40B4-BE49-F238E27FC236}">
                <a16:creationId xmlns:a16="http://schemas.microsoft.com/office/drawing/2014/main" id="{1EB5AA41-4F02-4DC6-A665-0414AA73FFA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636816"/>
            <a:ext cx="12670971" cy="9225692"/>
          </a:xfrm>
          <a:prstGeom prst="rect">
            <a:avLst/>
          </a:prstGeom>
        </p:spPr>
      </p:pic>
    </p:spTree>
    <p:extLst>
      <p:ext uri="{BB962C8B-B14F-4D97-AF65-F5344CB8AC3E}">
        <p14:creationId xmlns:p14="http://schemas.microsoft.com/office/powerpoint/2010/main" val="1739381224"/>
      </p:ext>
    </p:extLst>
  </p:cSld>
  <p:clrMapOvr>
    <a:masterClrMapping/>
  </p:clrMapOvr>
  <p:transition spd="slow" advTm="1000">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2"/>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2644086"/>
            <a:ext cx="9273765"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PART – Y!</a:t>
            </a:r>
            <a:endParaRPr lang="de-AT" sz="9600" dirty="0">
              <a:solidFill>
                <a:srgbClr val="81AB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3940856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0EFB22F6-E1C2-4B1C-9ECE-4206BDD312D4}"/>
              </a:ext>
            </a:extLst>
          </p:cNvPr>
          <p:cNvSpPr txBox="1">
            <a:spLocks/>
          </p:cNvSpPr>
          <p:nvPr/>
        </p:nvSpPr>
        <p:spPr>
          <a:xfrm>
            <a:off x="365279" y="252774"/>
            <a:ext cx="11240156" cy="66052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000"/>
              </a:lnSpc>
            </a:pPr>
            <a:r>
              <a:rPr lang="en-GB" b="1" dirty="0">
                <a:solidFill>
                  <a:schemeClr val="bg1"/>
                </a:solidFill>
              </a:rPr>
              <a:t>Rules of Jeopardy!</a:t>
            </a:r>
          </a:p>
          <a:p>
            <a:pPr algn="l">
              <a:lnSpc>
                <a:spcPts val="3000"/>
              </a:lnSpc>
            </a:pPr>
            <a:r>
              <a:rPr lang="en-GB" sz="1800" dirty="0">
                <a:solidFill>
                  <a:schemeClr val="bg1"/>
                </a:solidFill>
              </a:rPr>
              <a:t>To start the game, click on the </a:t>
            </a:r>
            <a:r>
              <a:rPr lang="en-GB" sz="1800" b="1" dirty="0">
                <a:solidFill>
                  <a:schemeClr val="bg1"/>
                </a:solidFill>
              </a:rPr>
              <a:t>first Jeopardy! Slide </a:t>
            </a:r>
            <a:r>
              <a:rPr lang="en-GB" sz="1800" dirty="0">
                <a:solidFill>
                  <a:schemeClr val="bg1"/>
                </a:solidFill>
              </a:rPr>
              <a:t>and start the presentation by clicking on the menu </a:t>
            </a:r>
            <a:r>
              <a:rPr lang="en-GB" sz="1800" b="1" dirty="0">
                <a:solidFill>
                  <a:schemeClr val="bg1"/>
                </a:solidFill>
              </a:rPr>
              <a:t>Slide Show &gt; From Current Slide</a:t>
            </a:r>
            <a:r>
              <a:rPr lang="en-GB" sz="1800" dirty="0">
                <a:solidFill>
                  <a:schemeClr val="bg1"/>
                </a:solidFill>
              </a:rPr>
              <a:t>.</a:t>
            </a:r>
          </a:p>
          <a:p>
            <a:pPr algn="l">
              <a:lnSpc>
                <a:spcPts val="3000"/>
              </a:lnSpc>
            </a:pPr>
            <a:r>
              <a:rPr lang="en-GB" sz="1800" dirty="0">
                <a:solidFill>
                  <a:schemeClr val="bg1"/>
                </a:solidFill>
              </a:rPr>
              <a:t>Now the intro with music starts playing and you only </a:t>
            </a:r>
            <a:r>
              <a:rPr lang="en-GB" sz="1800" b="1" dirty="0">
                <a:solidFill>
                  <a:schemeClr val="bg1"/>
                </a:solidFill>
              </a:rPr>
              <a:t>must click one more time </a:t>
            </a:r>
            <a:r>
              <a:rPr lang="en-GB" sz="1800" dirty="0">
                <a:solidFill>
                  <a:schemeClr val="bg1"/>
                </a:solidFill>
              </a:rPr>
              <a:t>to run the begin animation. When the second money board appears, the </a:t>
            </a:r>
            <a:r>
              <a:rPr lang="en-GB" sz="1800" b="1" dirty="0">
                <a:solidFill>
                  <a:schemeClr val="bg1"/>
                </a:solidFill>
              </a:rPr>
              <a:t>first player can choose the category and money- </a:t>
            </a:r>
            <a:r>
              <a:rPr lang="en-GB" sz="1800" dirty="0">
                <a:solidFill>
                  <a:schemeClr val="bg1"/>
                </a:solidFill>
              </a:rPr>
              <a:t>value by clicking on the field. (With the increasing amount of money, the difficulty of the questions also increases!)</a:t>
            </a:r>
          </a:p>
          <a:p>
            <a:pPr algn="l">
              <a:lnSpc>
                <a:spcPts val="3000"/>
              </a:lnSpc>
            </a:pPr>
            <a:r>
              <a:rPr lang="en-GB" sz="1800" dirty="0">
                <a:solidFill>
                  <a:schemeClr val="bg1"/>
                </a:solidFill>
              </a:rPr>
              <a:t>As soon the question appears, the players have </a:t>
            </a:r>
            <a:r>
              <a:rPr lang="en-GB" sz="1800" b="1" dirty="0">
                <a:solidFill>
                  <a:schemeClr val="bg1"/>
                </a:solidFill>
              </a:rPr>
              <a:t>30 seconds </a:t>
            </a:r>
            <a:r>
              <a:rPr lang="en-GB" sz="1800" dirty="0">
                <a:solidFill>
                  <a:schemeClr val="bg1"/>
                </a:solidFill>
              </a:rPr>
              <a:t>to think about it. (until music ends) When one person raises his arm (or shouts) he/ she can answer. Answers must be phrased as questions, unless it’s said differently.</a:t>
            </a:r>
          </a:p>
          <a:p>
            <a:pPr algn="l">
              <a:lnSpc>
                <a:spcPts val="3000"/>
              </a:lnSpc>
            </a:pPr>
            <a:r>
              <a:rPr lang="en-GB" sz="1800" b="1" dirty="0">
                <a:solidFill>
                  <a:schemeClr val="bg1"/>
                </a:solidFill>
              </a:rPr>
              <a:t>Right answer</a:t>
            </a:r>
            <a:r>
              <a:rPr lang="en-GB" sz="1800" dirty="0">
                <a:solidFill>
                  <a:schemeClr val="bg1"/>
                </a:solidFill>
              </a:rPr>
              <a:t>? Then the player gets the amount of money, the question is worth. Take a sheet and write down the value to the persons' name. If he guessed it </a:t>
            </a:r>
            <a:r>
              <a:rPr lang="en-GB" sz="1800" b="1" dirty="0">
                <a:solidFill>
                  <a:schemeClr val="bg1"/>
                </a:solidFill>
              </a:rPr>
              <a:t>wrong</a:t>
            </a:r>
            <a:r>
              <a:rPr lang="en-GB" sz="1800" dirty="0">
                <a:solidFill>
                  <a:schemeClr val="bg1"/>
                </a:solidFill>
              </a:rPr>
              <a:t>, the other players could try their luck. If time runs out, or no one got it, no one will get any points. The person with the highest amount of money, wins.</a:t>
            </a:r>
          </a:p>
          <a:p>
            <a:pPr algn="l">
              <a:lnSpc>
                <a:spcPts val="3000"/>
              </a:lnSpc>
            </a:pPr>
            <a:r>
              <a:rPr lang="en-GB" sz="1800" b="1" dirty="0">
                <a:solidFill>
                  <a:schemeClr val="bg1"/>
                </a:solidFill>
              </a:rPr>
              <a:t>Advanced version: </a:t>
            </a:r>
            <a:r>
              <a:rPr lang="en-GB" sz="1800" dirty="0">
                <a:solidFill>
                  <a:schemeClr val="bg1"/>
                </a:solidFill>
              </a:rPr>
              <a:t>guessing it wrong will subtract the amount of money from the players account; negative values are also accurate.</a:t>
            </a:r>
          </a:p>
        </p:txBody>
      </p:sp>
      <p:pic>
        <p:nvPicPr>
          <p:cNvPr id="2" name="Grafik 12" descr="Ein Bild, das Zeichnung enthält.&#10;&#10;Automatisch generierte Beschreibung">
            <a:extLst>
              <a:ext uri="{FF2B5EF4-FFF2-40B4-BE49-F238E27FC236}">
                <a16:creationId xmlns:a16="http://schemas.microsoft.com/office/drawing/2014/main" id="{852B8C36-9D3F-403B-8D6B-85D2C34488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47200" y="6007583"/>
            <a:ext cx="2743307" cy="548661"/>
          </a:xfrm>
          <a:prstGeom prst="rect">
            <a:avLst/>
          </a:prstGeom>
        </p:spPr>
      </p:pic>
    </p:spTree>
    <p:extLst>
      <p:ext uri="{BB962C8B-B14F-4D97-AF65-F5344CB8AC3E}">
        <p14:creationId xmlns:p14="http://schemas.microsoft.com/office/powerpoint/2010/main" val="994006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0"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38" y="1105155"/>
            <a:ext cx="12233642" cy="5741197"/>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730275" y="1342041"/>
            <a:ext cx="11203045"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202780" y="5580508"/>
            <a:ext cx="11790669"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134230" y="130866"/>
            <a:ext cx="2253892" cy="707886"/>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40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History</a:t>
            </a:r>
            <a:endParaRPr lang="de-AT" sz="4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3" name="title2">
            <a:extLst>
              <a:ext uri="{FF2B5EF4-FFF2-40B4-BE49-F238E27FC236}">
                <a16:creationId xmlns:a16="http://schemas.microsoft.com/office/drawing/2014/main" id="{8592A4B4-7E48-410E-99D4-84A1253A6ADD}"/>
              </a:ext>
            </a:extLst>
          </p:cNvPr>
          <p:cNvSpPr txBox="1"/>
          <p:nvPr/>
        </p:nvSpPr>
        <p:spPr>
          <a:xfrm>
            <a:off x="1967397" y="266715"/>
            <a:ext cx="2139500" cy="52322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8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Definitions</a:t>
            </a:r>
            <a:endParaRPr lang="de-AT" sz="28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8" name="title5">
            <a:extLst>
              <a:ext uri="{FF2B5EF4-FFF2-40B4-BE49-F238E27FC236}">
                <a16:creationId xmlns:a16="http://schemas.microsoft.com/office/drawing/2014/main" id="{CB1155BC-0D1C-497D-8F12-D9557C693AAF}"/>
              </a:ext>
            </a:extLst>
          </p:cNvPr>
          <p:cNvSpPr txBox="1"/>
          <p:nvPr/>
        </p:nvSpPr>
        <p:spPr>
          <a:xfrm>
            <a:off x="8035928" y="277486"/>
            <a:ext cx="2253892" cy="58477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Models II</a:t>
            </a:r>
          </a:p>
        </p:txBody>
      </p:sp>
      <p:sp>
        <p:nvSpPr>
          <p:cNvPr id="10" name="title6">
            <a:extLst>
              <a:ext uri="{FF2B5EF4-FFF2-40B4-BE49-F238E27FC236}">
                <a16:creationId xmlns:a16="http://schemas.microsoft.com/office/drawing/2014/main" id="{08CDD077-3C5D-47D4-BEC4-13817F1C6213}"/>
              </a:ext>
            </a:extLst>
          </p:cNvPr>
          <p:cNvSpPr txBox="1"/>
          <p:nvPr/>
        </p:nvSpPr>
        <p:spPr>
          <a:xfrm>
            <a:off x="10080301" y="258235"/>
            <a:ext cx="2253892" cy="646331"/>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PART - Y</a:t>
            </a:r>
          </a:p>
        </p:txBody>
      </p:sp>
      <p:sp>
        <p:nvSpPr>
          <p:cNvPr id="6" name="title4">
            <a:extLst>
              <a:ext uri="{FF2B5EF4-FFF2-40B4-BE49-F238E27FC236}">
                <a16:creationId xmlns:a16="http://schemas.microsoft.com/office/drawing/2014/main" id="{1AF922AE-E280-4113-9D48-540EFFCDA933}"/>
              </a:ext>
            </a:extLst>
          </p:cNvPr>
          <p:cNvSpPr txBox="1"/>
          <p:nvPr/>
        </p:nvSpPr>
        <p:spPr>
          <a:xfrm>
            <a:off x="5991555" y="226122"/>
            <a:ext cx="2253892" cy="646331"/>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Models</a:t>
            </a:r>
            <a:endParaRPr lang="de-AT" sz="3600" dirty="0">
              <a:solidFill>
                <a:srgbClr val="81AB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 name="title3">
            <a:extLst>
              <a:ext uri="{FF2B5EF4-FFF2-40B4-BE49-F238E27FC236}">
                <a16:creationId xmlns:a16="http://schemas.microsoft.com/office/drawing/2014/main" id="{E0236156-F464-4A73-855E-2491BCFF8940}"/>
              </a:ext>
            </a:extLst>
          </p:cNvPr>
          <p:cNvSpPr txBox="1"/>
          <p:nvPr/>
        </p:nvSpPr>
        <p:spPr>
          <a:xfrm>
            <a:off x="3975802" y="314714"/>
            <a:ext cx="2253892" cy="461665"/>
          </a:xfrm>
          <a:prstGeom prst="rect">
            <a:avLst/>
          </a:prstGeom>
          <a:noFill/>
          <a:effectLst>
            <a:outerShdw blurRad="50800" dist="38100" dir="2700000" algn="tl" rotWithShape="0">
              <a:prstClr val="black">
                <a:alpha val="94000"/>
              </a:prstClr>
            </a:outerShdw>
          </a:effectLst>
        </p:spPr>
        <p:txBody>
          <a:bodyPr wrap="square" rtlCol="0">
            <a:spAutoFit/>
          </a:bodyPr>
          <a:lstStyle/>
          <a:p>
            <a:pPr algn="ctr"/>
            <a:r>
              <a:rPr lang="de-AT" sz="24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Preparation</a:t>
            </a:r>
            <a:endPar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mc:AlternateContent xmlns:mc="http://schemas.openxmlformats.org/markup-compatibility/2006" xmlns:pslz="http://schemas.microsoft.com/office/powerpoint/2016/slidezoom">
        <mc:Choice Requires="pslz">
          <p:graphicFrame>
            <p:nvGraphicFramePr>
              <p:cNvPr id="157" name="Folienzoom - 5/6">
                <a:extLst>
                  <a:ext uri="{FF2B5EF4-FFF2-40B4-BE49-F238E27FC236}">
                    <a16:creationId xmlns:a16="http://schemas.microsoft.com/office/drawing/2014/main" id="{590F7C80-4009-4033-B250-068A8FB7D3B6}"/>
                  </a:ext>
                </a:extLst>
              </p:cNvPr>
              <p:cNvGraphicFramePr>
                <a:graphicFrameLocks noChangeAspect="1"/>
              </p:cNvGraphicFramePr>
              <p:nvPr>
                <p:extLst>
                  <p:ext uri="{D42A27DB-BD31-4B8C-83A1-F6EECF244321}">
                    <p14:modId xmlns:p14="http://schemas.microsoft.com/office/powerpoint/2010/main" val="2517561864"/>
                  </p:ext>
                </p:extLst>
              </p:nvPr>
            </p:nvGraphicFramePr>
            <p:xfrm>
              <a:off x="10242186" y="5754375"/>
              <a:ext cx="1962000" cy="1103625"/>
            </p:xfrm>
            <a:graphic>
              <a:graphicData uri="http://schemas.microsoft.com/office/powerpoint/2016/slidezoom">
                <pslz:sldZm>
                  <pslz:sldZmObj sldId="298" cId="645985678">
                    <pslz:zmPr id="{6151FFEA-129A-40B2-94E9-0E3C267FC6F4}" returnToParent="0" imageType="cover" transitionDur="1000">
                      <p166:blipFill xmlns:p166="http://schemas.microsoft.com/office/powerpoint/2016/6/main">
                        <a:blip r:embed="rId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7" name="Folienzoom - 5/6">
                <a:hlinkClick r:id="rId6" action="ppaction://hlinksldjump"/>
                <a:extLst>
                  <a:ext uri="{FF2B5EF4-FFF2-40B4-BE49-F238E27FC236}">
                    <a16:creationId xmlns:a16="http://schemas.microsoft.com/office/drawing/2014/main" id="{590F7C80-4009-4033-B250-068A8FB7D3B6}"/>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0242186" y="5754375"/>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extLst>
                  <p:ext uri="{D42A27DB-BD31-4B8C-83A1-F6EECF244321}">
                    <p14:modId xmlns:p14="http://schemas.microsoft.com/office/powerpoint/2010/main" val="1335506123"/>
                  </p:ext>
                </p:extLst>
              </p:nvPr>
            </p:nvGraphicFramePr>
            <p:xfrm>
              <a:off x="8189372" y="5749247"/>
              <a:ext cx="1975976" cy="1111486"/>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8" name="Folienzoom - 5/5">
                <a:hlinkClick r:id="rId9" action="ppaction://hlinksldjump"/>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8189372" y="5749247"/>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extLst>
                  <p:ext uri="{D42A27DB-BD31-4B8C-83A1-F6EECF244321}">
                    <p14:modId xmlns:p14="http://schemas.microsoft.com/office/powerpoint/2010/main" val="801652941"/>
                  </p:ext>
                </p:extLst>
              </p:nvPr>
            </p:nvGraphicFramePr>
            <p:xfrm>
              <a:off x="6138987" y="5751014"/>
              <a:ext cx="1980852" cy="1114229"/>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8" name="Folienzoom - 5/4">
                <a:hlinkClick r:id="rId12" action="ppaction://hlinksldjump"/>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6138987" y="5751014"/>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extLst>
                  <p:ext uri="{D42A27DB-BD31-4B8C-83A1-F6EECF244321}">
                    <p14:modId xmlns:p14="http://schemas.microsoft.com/office/powerpoint/2010/main" val="2967970755"/>
                  </p:ext>
                </p:extLst>
              </p:nvPr>
            </p:nvGraphicFramePr>
            <p:xfrm>
              <a:off x="4090478" y="5748886"/>
              <a:ext cx="1971939" cy="1109216"/>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1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7" name="Folienzoom - 5/3">
                <a:hlinkClick r:id="rId14" action="ppaction://hlinksldjump"/>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4090478" y="5748886"/>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extLst>
                  <p:ext uri="{D42A27DB-BD31-4B8C-83A1-F6EECF244321}">
                    <p14:modId xmlns:p14="http://schemas.microsoft.com/office/powerpoint/2010/main" val="177853307"/>
                  </p:ext>
                </p:extLst>
              </p:nvPr>
            </p:nvGraphicFramePr>
            <p:xfrm>
              <a:off x="2052165" y="5753003"/>
              <a:ext cx="1961818" cy="1103523"/>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1818" cy="1103523"/>
                        </a:xfrm>
                        <a:prstGeom prst="rect">
                          <a:avLst/>
                        </a:prstGeom>
                        <a:ln w="3175">
                          <a:solidFill>
                            <a:prstClr val="ltGray"/>
                          </a:solidFill>
                        </a:ln>
                      </p166:spPr>
                    </pslz:zmPr>
                  </pslz:sldZmObj>
                </pslz:sldZm>
              </a:graphicData>
            </a:graphic>
          </p:graphicFrame>
        </mc:Choice>
        <mc:Fallback xmlns="">
          <p:pic>
            <p:nvPicPr>
              <p:cNvPr id="84" name="Folienzoom - 5/2">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15" cstate="screen">
                <a:extLst>
                  <a:ext uri="{28A0092B-C50C-407E-A947-70E740481C1C}">
                    <a14:useLocalDpi xmlns:a14="http://schemas.microsoft.com/office/drawing/2010/main"/>
                  </a:ext>
                </a:extLst>
              </a:blip>
              <a:stretch>
                <a:fillRect/>
              </a:stretch>
            </p:blipFill>
            <p:spPr>
              <a:xfrm>
                <a:off x="2052165" y="5753003"/>
                <a:ext cx="1961818" cy="110352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extLst>
                  <p:ext uri="{D42A27DB-BD31-4B8C-83A1-F6EECF244321}">
                    <p14:modId xmlns:p14="http://schemas.microsoft.com/office/powerpoint/2010/main" val="4240614200"/>
                  </p:ext>
                </p:extLst>
              </p:nvPr>
            </p:nvGraphicFramePr>
            <p:xfrm>
              <a:off x="11269" y="5744187"/>
              <a:ext cx="1980852" cy="1114229"/>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38" name="Folienzoom - 5/1">
                <a:hlinkClick r:id="rId16" action="ppaction://hlinksldjump"/>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1269" y="5744187"/>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4" name="Folienzoom - 4/6">
                <a:extLst>
                  <a:ext uri="{FF2B5EF4-FFF2-40B4-BE49-F238E27FC236}">
                    <a16:creationId xmlns:a16="http://schemas.microsoft.com/office/drawing/2014/main" id="{5B6B5E99-CEB1-42BA-8633-D9C3CD8D9CE8}"/>
                  </a:ext>
                </a:extLst>
              </p:cNvPr>
              <p:cNvGraphicFramePr>
                <a:graphicFrameLocks noChangeAspect="1"/>
              </p:cNvGraphicFramePr>
              <p:nvPr>
                <p:extLst>
                  <p:ext uri="{D42A27DB-BD31-4B8C-83A1-F6EECF244321}">
                    <p14:modId xmlns:p14="http://schemas.microsoft.com/office/powerpoint/2010/main" val="2916146584"/>
                  </p:ext>
                </p:extLst>
              </p:nvPr>
            </p:nvGraphicFramePr>
            <p:xfrm>
              <a:off x="10234556" y="4590890"/>
              <a:ext cx="1962000" cy="1103625"/>
            </p:xfrm>
            <a:graphic>
              <a:graphicData uri="http://schemas.microsoft.com/office/powerpoint/2016/slidezoom">
                <pslz:sldZm>
                  <pslz:sldZmObj sldId="297" cId="2735875147">
                    <pslz:zmPr id="{4022518B-DB75-49D1-9EBD-CD88BB17F8DB}" returnToParent="0" imageType="cover" transitionDur="1000">
                      <p166:blipFill xmlns:p166="http://schemas.microsoft.com/office/powerpoint/2016/6/main">
                        <a:blip r:embed="rId1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4" name="Folienzoom - 4/6">
                <a:hlinkClick r:id="rId18" action="ppaction://hlinksldjump"/>
                <a:extLst>
                  <a:ext uri="{FF2B5EF4-FFF2-40B4-BE49-F238E27FC236}">
                    <a16:creationId xmlns:a16="http://schemas.microsoft.com/office/drawing/2014/main" id="{5B6B5E99-CEB1-42BA-8633-D9C3CD8D9CE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10234556" y="4590890"/>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extLst>
                  <p:ext uri="{D42A27DB-BD31-4B8C-83A1-F6EECF244321}">
                    <p14:modId xmlns:p14="http://schemas.microsoft.com/office/powerpoint/2010/main" val="296916116"/>
                  </p:ext>
                </p:extLst>
              </p:nvPr>
            </p:nvGraphicFramePr>
            <p:xfrm>
              <a:off x="8192031" y="4603275"/>
              <a:ext cx="1975976" cy="1111486"/>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2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4" name="Folienzoom - 4/5">
                <a:hlinkClick r:id="rId21" action="ppaction://hlinksldjump"/>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8192031" y="4603275"/>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extLst>
                  <p:ext uri="{D42A27DB-BD31-4B8C-83A1-F6EECF244321}">
                    <p14:modId xmlns:p14="http://schemas.microsoft.com/office/powerpoint/2010/main" val="1736064905"/>
                  </p:ext>
                </p:extLst>
              </p:nvPr>
            </p:nvGraphicFramePr>
            <p:xfrm>
              <a:off x="6143184" y="4626385"/>
              <a:ext cx="1980852" cy="1114229"/>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2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4" name="Folienzoom - 4/4">
                <a:hlinkClick r:id="rId23" action="ppaction://hlinksldjump"/>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6143184" y="4626385"/>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extLst>
                  <p:ext uri="{D42A27DB-BD31-4B8C-83A1-F6EECF244321}">
                    <p14:modId xmlns:p14="http://schemas.microsoft.com/office/powerpoint/2010/main" val="1044783922"/>
                  </p:ext>
                </p:extLst>
              </p:nvPr>
            </p:nvGraphicFramePr>
            <p:xfrm>
              <a:off x="4093329" y="4624497"/>
              <a:ext cx="1971939" cy="1109216"/>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2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3" name="Folienzoom - 4/3">
                <a:hlinkClick r:id="rId25" action="ppaction://hlinksldjump"/>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4093329" y="4624497"/>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extLst>
                  <p:ext uri="{D42A27DB-BD31-4B8C-83A1-F6EECF244321}">
                    <p14:modId xmlns:p14="http://schemas.microsoft.com/office/powerpoint/2010/main" val="2029154946"/>
                  </p:ext>
                </p:extLst>
              </p:nvPr>
            </p:nvGraphicFramePr>
            <p:xfrm>
              <a:off x="2036530" y="4602484"/>
              <a:ext cx="1996382" cy="1122965"/>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2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82" name="Folienzoom - 4/2">
                <a:hlinkClick r:id="rId27" action="ppaction://hlinksldjump"/>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2036530" y="4602484"/>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extLst>
                  <p:ext uri="{D42A27DB-BD31-4B8C-83A1-F6EECF244321}">
                    <p14:modId xmlns:p14="http://schemas.microsoft.com/office/powerpoint/2010/main" val="486453230"/>
                  </p:ext>
                </p:extLst>
              </p:nvPr>
            </p:nvGraphicFramePr>
            <p:xfrm>
              <a:off x="0" y="4594769"/>
              <a:ext cx="2015355" cy="1133637"/>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2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5355" cy="1133637"/>
                        </a:xfrm>
                        <a:prstGeom prst="rect">
                          <a:avLst/>
                        </a:prstGeom>
                        <a:ln w="3175">
                          <a:solidFill>
                            <a:prstClr val="ltGray"/>
                          </a:solidFill>
                        </a:ln>
                      </p166:spPr>
                    </pslz:zmPr>
                  </pslz:sldZmObj>
                </pslz:sldZm>
              </a:graphicData>
            </a:graphic>
          </p:graphicFrame>
        </mc:Choice>
        <mc:Fallback xmlns="">
          <p:pic>
            <p:nvPicPr>
              <p:cNvPr id="34" name="Folienzoom - 4/1">
                <a:hlinkClick r:id="rId29" action="ppaction://hlinksldjump"/>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0" y="4594769"/>
                <a:ext cx="2015355" cy="113363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0" name="Folienzoom - 3/6">
                <a:extLst>
                  <a:ext uri="{FF2B5EF4-FFF2-40B4-BE49-F238E27FC236}">
                    <a16:creationId xmlns:a16="http://schemas.microsoft.com/office/drawing/2014/main" id="{8ACF8313-CDA4-457B-9FEF-A9992B3DEC94}"/>
                  </a:ext>
                </a:extLst>
              </p:cNvPr>
              <p:cNvGraphicFramePr>
                <a:graphicFrameLocks noChangeAspect="1"/>
              </p:cNvGraphicFramePr>
              <p:nvPr>
                <p:extLst>
                  <p:ext uri="{D42A27DB-BD31-4B8C-83A1-F6EECF244321}">
                    <p14:modId xmlns:p14="http://schemas.microsoft.com/office/powerpoint/2010/main" val="1464446806"/>
                  </p:ext>
                </p:extLst>
              </p:nvPr>
            </p:nvGraphicFramePr>
            <p:xfrm>
              <a:off x="10234456" y="3465261"/>
              <a:ext cx="1962000" cy="1103625"/>
            </p:xfrm>
            <a:graphic>
              <a:graphicData uri="http://schemas.microsoft.com/office/powerpoint/2016/slidezoom">
                <pslz:sldZm>
                  <pslz:sldZmObj sldId="296" cId="1537631514">
                    <pslz:zmPr id="{95EC5095-BDEC-4F16-B3C9-7617C712EEE5}" returnToParent="0" imageType="cover" transitionDur="1000">
                      <p166:blipFill xmlns:p166="http://schemas.microsoft.com/office/powerpoint/2016/6/main">
                        <a:blip r:embed="rId3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0" name="Folienzoom - 3/6">
                <a:hlinkClick r:id="rId31" action="ppaction://hlinksldjump"/>
                <a:extLst>
                  <a:ext uri="{FF2B5EF4-FFF2-40B4-BE49-F238E27FC236}">
                    <a16:creationId xmlns:a16="http://schemas.microsoft.com/office/drawing/2014/main" id="{8ACF8313-CDA4-457B-9FEF-A9992B3DEC94}"/>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10234456" y="3465261"/>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extLst>
                  <p:ext uri="{D42A27DB-BD31-4B8C-83A1-F6EECF244321}">
                    <p14:modId xmlns:p14="http://schemas.microsoft.com/office/powerpoint/2010/main" val="2037108983"/>
                  </p:ext>
                </p:extLst>
              </p:nvPr>
            </p:nvGraphicFramePr>
            <p:xfrm>
              <a:off x="8192031" y="3487760"/>
              <a:ext cx="1975976" cy="1111486"/>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3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0" name="Folienzoom - 3/5">
                <a:hlinkClick r:id="rId34" action="ppaction://hlinksldjump"/>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8192031" y="3487760"/>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extLst>
                  <p:ext uri="{D42A27DB-BD31-4B8C-83A1-F6EECF244321}">
                    <p14:modId xmlns:p14="http://schemas.microsoft.com/office/powerpoint/2010/main" val="3355161555"/>
                  </p:ext>
                </p:extLst>
              </p:nvPr>
            </p:nvGraphicFramePr>
            <p:xfrm>
              <a:off x="6143184" y="3471158"/>
              <a:ext cx="1980852" cy="1114229"/>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3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0" name="Folienzoom - 3/4">
                <a:hlinkClick r:id="rId36" action="ppaction://hlinksldjump"/>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6143184" y="3471158"/>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extLst>
                  <p:ext uri="{D42A27DB-BD31-4B8C-83A1-F6EECF244321}">
                    <p14:modId xmlns:p14="http://schemas.microsoft.com/office/powerpoint/2010/main" val="2632464559"/>
                  </p:ext>
                </p:extLst>
              </p:nvPr>
            </p:nvGraphicFramePr>
            <p:xfrm>
              <a:off x="4091808" y="3461381"/>
              <a:ext cx="1971939" cy="1109216"/>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3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1" name="Folienzoom - 3/3">
                <a:hlinkClick r:id="rId38" action="ppaction://hlinksldjump"/>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091808" y="3461381"/>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extLst>
                  <p:ext uri="{D42A27DB-BD31-4B8C-83A1-F6EECF244321}">
                    <p14:modId xmlns:p14="http://schemas.microsoft.com/office/powerpoint/2010/main" val="452855624"/>
                  </p:ext>
                </p:extLst>
              </p:nvPr>
            </p:nvGraphicFramePr>
            <p:xfrm>
              <a:off x="2028078" y="3462422"/>
              <a:ext cx="1996382" cy="1122965"/>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3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9" name="Folienzoom - 3/2">
                <a:hlinkClick r:id="rId40" action="ppaction://hlinksldjump"/>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2028078" y="3462422"/>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extLst>
                  <p:ext uri="{D42A27DB-BD31-4B8C-83A1-F6EECF244321}">
                    <p14:modId xmlns:p14="http://schemas.microsoft.com/office/powerpoint/2010/main" val="1493073496"/>
                  </p:ext>
                </p:extLst>
              </p:nvPr>
            </p:nvGraphicFramePr>
            <p:xfrm>
              <a:off x="-4872" y="3475623"/>
              <a:ext cx="2017145" cy="1134644"/>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4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145" cy="1134644"/>
                        </a:xfrm>
                        <a:prstGeom prst="rect">
                          <a:avLst/>
                        </a:prstGeom>
                        <a:ln w="3175">
                          <a:solidFill>
                            <a:prstClr val="ltGray"/>
                          </a:solidFill>
                        </a:ln>
                      </p166:spPr>
                    </pslz:zmPr>
                  </pslz:sldZmObj>
                </pslz:sldZm>
              </a:graphicData>
            </a:graphic>
          </p:graphicFrame>
        </mc:Choice>
        <mc:Fallback xmlns="">
          <p:pic>
            <p:nvPicPr>
              <p:cNvPr id="30" name="Folienzoom - 3/1">
                <a:hlinkClick r:id="rId42" action="ppaction://hlinksldjump"/>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872" y="3475623"/>
                <a:ext cx="2017145" cy="11346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6" name="Folienzoom - 2/6">
                <a:extLst>
                  <a:ext uri="{FF2B5EF4-FFF2-40B4-BE49-F238E27FC236}">
                    <a16:creationId xmlns:a16="http://schemas.microsoft.com/office/drawing/2014/main" id="{F7AEC9C9-BBCB-46C1-9A45-7DEA2AFDCBB1}"/>
                  </a:ext>
                </a:extLst>
              </p:cNvPr>
              <p:cNvGraphicFramePr>
                <a:graphicFrameLocks noChangeAspect="1"/>
              </p:cNvGraphicFramePr>
              <p:nvPr>
                <p:extLst>
                  <p:ext uri="{D42A27DB-BD31-4B8C-83A1-F6EECF244321}">
                    <p14:modId xmlns:p14="http://schemas.microsoft.com/office/powerpoint/2010/main" val="3578254032"/>
                  </p:ext>
                </p:extLst>
              </p:nvPr>
            </p:nvGraphicFramePr>
            <p:xfrm>
              <a:off x="10230002" y="2325259"/>
              <a:ext cx="1962000" cy="1103625"/>
            </p:xfrm>
            <a:graphic>
              <a:graphicData uri="http://schemas.microsoft.com/office/powerpoint/2016/slidezoom">
                <pslz:sldZm>
                  <pslz:sldZmObj sldId="295" cId="3008896825">
                    <pslz:zmPr id="{2C742313-4A37-4783-AAD6-F030DC18ABBB}" returnToParent="0" imageType="cover" transitionDur="1000">
                      <p166:blipFill xmlns:p166="http://schemas.microsoft.com/office/powerpoint/2016/6/main">
                        <a:blip r:embed="rId4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6" name="Folienzoom - 2/6">
                <a:hlinkClick r:id="rId44" action="ppaction://hlinksldjump"/>
                <a:extLst>
                  <a:ext uri="{FF2B5EF4-FFF2-40B4-BE49-F238E27FC236}">
                    <a16:creationId xmlns:a16="http://schemas.microsoft.com/office/drawing/2014/main" id="{F7AEC9C9-BBCB-46C1-9A45-7DEA2AFDCBB1}"/>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0230002" y="2325259"/>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extLst>
                  <p:ext uri="{D42A27DB-BD31-4B8C-83A1-F6EECF244321}">
                    <p14:modId xmlns:p14="http://schemas.microsoft.com/office/powerpoint/2010/main" val="3925761764"/>
                  </p:ext>
                </p:extLst>
              </p:nvPr>
            </p:nvGraphicFramePr>
            <p:xfrm>
              <a:off x="8192031" y="2325018"/>
              <a:ext cx="1975976" cy="1111486"/>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4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6" name="Folienzoom - 2/5">
                <a:hlinkClick r:id="rId47" action="ppaction://hlinksldjump"/>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8192031" y="2325018"/>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extLst>
                  <p:ext uri="{D42A27DB-BD31-4B8C-83A1-F6EECF244321}">
                    <p14:modId xmlns:p14="http://schemas.microsoft.com/office/powerpoint/2010/main" val="3858415847"/>
                  </p:ext>
                </p:extLst>
              </p:nvPr>
            </p:nvGraphicFramePr>
            <p:xfrm>
              <a:off x="6124586" y="2300307"/>
              <a:ext cx="2001882" cy="1126058"/>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4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01882" cy="1126058"/>
                        </a:xfrm>
                        <a:prstGeom prst="rect">
                          <a:avLst/>
                        </a:prstGeom>
                        <a:ln w="3175">
                          <a:solidFill>
                            <a:prstClr val="ltGray"/>
                          </a:solidFill>
                        </a:ln>
                      </p166:spPr>
                    </pslz:zmPr>
                  </pslz:sldZmObj>
                </pslz:sldZm>
              </a:graphicData>
            </a:graphic>
          </p:graphicFrame>
        </mc:Choice>
        <mc:Fallback xmlns="">
          <p:pic>
            <p:nvPicPr>
              <p:cNvPr id="105" name="Folienzoom - 2/4">
                <a:hlinkClick r:id="rId49" action="ppaction://hlinksldjump"/>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6124586" y="2300307"/>
                <a:ext cx="2001882" cy="11260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extLst>
                  <p:ext uri="{D42A27DB-BD31-4B8C-83A1-F6EECF244321}">
                    <p14:modId xmlns:p14="http://schemas.microsoft.com/office/powerpoint/2010/main" val="657743166"/>
                  </p:ext>
                </p:extLst>
              </p:nvPr>
            </p:nvGraphicFramePr>
            <p:xfrm>
              <a:off x="4095477" y="2305885"/>
              <a:ext cx="1971939" cy="1109216"/>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5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9" name="Folienzoom - 2/3">
                <a:hlinkClick r:id="rId51" action="ppaction://hlinksldjump"/>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4095477" y="2305885"/>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extLst>
                  <p:ext uri="{D42A27DB-BD31-4B8C-83A1-F6EECF244321}">
                    <p14:modId xmlns:p14="http://schemas.microsoft.com/office/powerpoint/2010/main" val="2511578412"/>
                  </p:ext>
                </p:extLst>
              </p:nvPr>
            </p:nvGraphicFramePr>
            <p:xfrm>
              <a:off x="2055838" y="2298828"/>
              <a:ext cx="1996382" cy="1122965"/>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5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5" name="Folienzoom - 2/2">
                <a:hlinkClick r:id="rId53" action="ppaction://hlinksldjump"/>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2055838" y="2298828"/>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extLst>
                  <p:ext uri="{D42A27DB-BD31-4B8C-83A1-F6EECF244321}">
                    <p14:modId xmlns:p14="http://schemas.microsoft.com/office/powerpoint/2010/main" val="80326141"/>
                  </p:ext>
                </p:extLst>
              </p:nvPr>
            </p:nvGraphicFramePr>
            <p:xfrm>
              <a:off x="1585" y="2307584"/>
              <a:ext cx="1979877" cy="111368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5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9877" cy="1113681"/>
                        </a:xfrm>
                        <a:prstGeom prst="rect">
                          <a:avLst/>
                        </a:prstGeom>
                        <a:ln w="3175">
                          <a:solidFill>
                            <a:prstClr val="ltGray"/>
                          </a:solidFill>
                        </a:ln>
                      </p166:spPr>
                    </pslz:zmPr>
                  </pslz:sldZmObj>
                </pslz:sldZm>
              </a:graphicData>
            </a:graphic>
          </p:graphicFrame>
        </mc:Choice>
        <mc:Fallback xmlns="">
          <p:pic>
            <p:nvPicPr>
              <p:cNvPr id="26" name="Folienzoom - 2/1">
                <a:hlinkClick r:id="rId55" action="ppaction://hlinksldjump"/>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585" y="2307584"/>
                <a:ext cx="1979877" cy="11136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2" name="Folienzoom - 1/6">
                <a:extLst>
                  <a:ext uri="{FF2B5EF4-FFF2-40B4-BE49-F238E27FC236}">
                    <a16:creationId xmlns:a16="http://schemas.microsoft.com/office/drawing/2014/main" id="{8BA50168-71A4-40A3-9949-A58A82AE504B}"/>
                  </a:ext>
                </a:extLst>
              </p:cNvPr>
              <p:cNvGraphicFramePr>
                <a:graphicFrameLocks noChangeAspect="1"/>
              </p:cNvGraphicFramePr>
              <p:nvPr>
                <p:extLst>
                  <p:ext uri="{D42A27DB-BD31-4B8C-83A1-F6EECF244321}">
                    <p14:modId xmlns:p14="http://schemas.microsoft.com/office/powerpoint/2010/main" val="2939255995"/>
                  </p:ext>
                </p:extLst>
              </p:nvPr>
            </p:nvGraphicFramePr>
            <p:xfrm>
              <a:off x="10230260" y="1169393"/>
              <a:ext cx="1962000" cy="1103625"/>
            </p:xfrm>
            <a:graphic>
              <a:graphicData uri="http://schemas.microsoft.com/office/powerpoint/2016/slidezoom">
                <pslz:sldZm>
                  <pslz:sldZmObj sldId="294" cId="2792275259">
                    <pslz:zmPr id="{77BFBB8C-6C40-4790-AF87-1A97DFE37BD3}" returnToParent="0" imageType="cover" transitionDur="1000">
                      <p166:blipFill xmlns:p166="http://schemas.microsoft.com/office/powerpoint/2016/6/main">
                        <a:blip r:embed="rId5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2" name="Folienzoom - 1/6">
                <a:hlinkClick r:id="rId57" action="ppaction://hlinksldjump"/>
                <a:extLst>
                  <a:ext uri="{FF2B5EF4-FFF2-40B4-BE49-F238E27FC236}">
                    <a16:creationId xmlns:a16="http://schemas.microsoft.com/office/drawing/2014/main" id="{8BA50168-71A4-40A3-9949-A58A82AE504B}"/>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10230260" y="1169393"/>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extLst>
                  <p:ext uri="{D42A27DB-BD31-4B8C-83A1-F6EECF244321}">
                    <p14:modId xmlns:p14="http://schemas.microsoft.com/office/powerpoint/2010/main" val="3000758746"/>
                  </p:ext>
                </p:extLst>
              </p:nvPr>
            </p:nvGraphicFramePr>
            <p:xfrm>
              <a:off x="8184914" y="1132459"/>
              <a:ext cx="1975976" cy="1111486"/>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5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2" name="Folienzoom - 1/5">
                <a:hlinkClick r:id="rId60" action="ppaction://hlinksldjump"/>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8184914" y="1132459"/>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extLst>
                  <p:ext uri="{D42A27DB-BD31-4B8C-83A1-F6EECF244321}">
                    <p14:modId xmlns:p14="http://schemas.microsoft.com/office/powerpoint/2010/main" val="4043452594"/>
                  </p:ext>
                </p:extLst>
              </p:nvPr>
            </p:nvGraphicFramePr>
            <p:xfrm>
              <a:off x="6145417" y="1175801"/>
              <a:ext cx="1980852" cy="1114229"/>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01" name="Folienzoom - 1/4">
                <a:hlinkClick r:id="rId62" action="ppaction://hlinksldjump"/>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6145417" y="1175801"/>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extLst>
                  <p:ext uri="{D42A27DB-BD31-4B8C-83A1-F6EECF244321}">
                    <p14:modId xmlns:p14="http://schemas.microsoft.com/office/powerpoint/2010/main" val="184813952"/>
                  </p:ext>
                </p:extLst>
              </p:nvPr>
            </p:nvGraphicFramePr>
            <p:xfrm>
              <a:off x="4096493" y="1144884"/>
              <a:ext cx="1971939" cy="1109216"/>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6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7" name="Folienzoom - 1/3">
                <a:hlinkClick r:id="rId64" action="ppaction://hlinksldjump"/>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65" cstate="screen">
                <a:extLst>
                  <a:ext uri="{28A0092B-C50C-407E-A947-70E740481C1C}">
                    <a14:useLocalDpi xmlns:a14="http://schemas.microsoft.com/office/drawing/2010/main"/>
                  </a:ext>
                </a:extLst>
              </a:blip>
              <a:stretch>
                <a:fillRect/>
              </a:stretch>
            </p:blipFill>
            <p:spPr>
              <a:xfrm>
                <a:off x="4096493" y="1144884"/>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extLst>
                  <p:ext uri="{D42A27DB-BD31-4B8C-83A1-F6EECF244321}">
                    <p14:modId xmlns:p14="http://schemas.microsoft.com/office/powerpoint/2010/main" val="4105275350"/>
                  </p:ext>
                </p:extLst>
              </p:nvPr>
            </p:nvGraphicFramePr>
            <p:xfrm>
              <a:off x="2035233" y="1148157"/>
              <a:ext cx="1982670" cy="1115252"/>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2670" cy="1115252"/>
                        </a:xfrm>
                        <a:prstGeom prst="rect">
                          <a:avLst/>
                        </a:prstGeom>
                        <a:ln w="3175">
                          <a:solidFill>
                            <a:prstClr val="ltGray"/>
                          </a:solidFill>
                        </a:ln>
                      </p166:spPr>
                    </pslz:zmPr>
                  </pslz:sldZmObj>
                </pslz:sldZm>
              </a:graphicData>
            </a:graphic>
          </p:graphicFrame>
        </mc:Choice>
        <mc:Fallback xmlns="">
          <p:pic>
            <p:nvPicPr>
              <p:cNvPr id="7" name="Folienzoom 1/2">
                <a:hlinkClick r:id="rId66" action="ppaction://hlinksldjump"/>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67">
                <a:extLst>
                  <a:ext uri="{28A0092B-C50C-407E-A947-70E740481C1C}">
                    <a14:useLocalDpi xmlns:a14="http://schemas.microsoft.com/office/drawing/2010/main" val="0"/>
                  </a:ext>
                </a:extLst>
              </a:blip>
              <a:stretch>
                <a:fillRect/>
              </a:stretch>
            </p:blipFill>
            <p:spPr>
              <a:xfrm>
                <a:off x="2035233" y="1148157"/>
                <a:ext cx="1982670" cy="111525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extLst>
                  <p:ext uri="{D42A27DB-BD31-4B8C-83A1-F6EECF244321}">
                    <p14:modId xmlns:p14="http://schemas.microsoft.com/office/powerpoint/2010/main" val="895154465"/>
                  </p:ext>
                </p:extLst>
              </p:nvPr>
            </p:nvGraphicFramePr>
            <p:xfrm>
              <a:off x="6466" y="1129594"/>
              <a:ext cx="2017899" cy="1135068"/>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6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899" cy="1135068"/>
                        </a:xfrm>
                        <a:prstGeom prst="rect">
                          <a:avLst/>
                        </a:prstGeom>
                        <a:ln w="3175">
                          <a:solidFill>
                            <a:prstClr val="ltGray"/>
                          </a:solidFill>
                        </a:ln>
                      </p166:spPr>
                    </pslz:zmPr>
                  </pslz:sldZmObj>
                </pslz:sldZm>
              </a:graphicData>
            </a:graphic>
          </p:graphicFrame>
        </mc:Choice>
        <mc:Fallback xmlns="">
          <p:pic>
            <p:nvPicPr>
              <p:cNvPr id="22" name="Folienzoom - 1/1">
                <a:hlinkClick r:id="rId55" action="ppaction://hlinksldjump"/>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69">
                <a:extLst>
                  <a:ext uri="{28A0092B-C50C-407E-A947-70E740481C1C}">
                    <a14:useLocalDpi xmlns:a14="http://schemas.microsoft.com/office/drawing/2010/main" val="0"/>
                  </a:ext>
                </a:extLst>
              </a:blip>
              <a:stretch>
                <a:fillRect/>
              </a:stretch>
            </p:blipFill>
            <p:spPr>
              <a:xfrm>
                <a:off x="6466" y="1129594"/>
                <a:ext cx="2017899" cy="1135068"/>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1"/>
            <a:ext cx="77299" cy="686524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99" y="-4968337"/>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8177" y="-3814160"/>
            <a:ext cx="85285" cy="1219687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1985" y="-2642951"/>
            <a:ext cx="83156" cy="1219687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3294" y="-1491786"/>
            <a:ext cx="89642" cy="1221214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6058079" y="-387636"/>
            <a:ext cx="83157" cy="1220905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4EC419BE-3BC2-4568-A3D1-1EF4DA070811}"/>
              </a:ext>
            </a:extLst>
          </p:cNvPr>
          <p:cNvSpPr/>
          <p:nvPr/>
        </p:nvSpPr>
        <p:spPr>
          <a:xfrm>
            <a:off x="-29355" y="-22048"/>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a:extLst>
              <a:ext uri="{FF2B5EF4-FFF2-40B4-BE49-F238E27FC236}">
                <a16:creationId xmlns:a16="http://schemas.microsoft.com/office/drawing/2014/main" id="{17A277B8-55B9-402E-BF95-8260AB49D56D}"/>
              </a:ext>
            </a:extLst>
          </p:cNvPr>
          <p:cNvSpPr/>
          <p:nvPr/>
        </p:nvSpPr>
        <p:spPr>
          <a:xfrm>
            <a:off x="12182044"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7CF9A77-FDC1-4904-8961-987E08712494}"/>
              </a:ext>
            </a:extLst>
          </p:cNvPr>
          <p:cNvSpPr/>
          <p:nvPr/>
        </p:nvSpPr>
        <p:spPr>
          <a:xfrm rot="5400000">
            <a:off x="6050744" y="781064"/>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55798643"/>
      </p:ext>
    </p:extLst>
  </p:cSld>
  <p:clrMapOvr>
    <a:masterClrMapping/>
  </p:clrMapOvr>
  <p:transition advClick="0">
    <p:fade/>
    <p:sndAc>
      <p:stSnd>
        <p:snd r:embed="rId2" name="Jeopardy fill board.wav"/>
      </p:stSnd>
    </p:sndAc>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1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2"/>
                                        </p:tgtEl>
                                      </p:cBhvr>
                                    </p:animEffect>
                                    <p:set>
                                      <p:cBhvr>
                                        <p:cTn id="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5"/>
                                        </p:tgtEl>
                                      </p:cBhvr>
                                    </p:animEffect>
                                    <p:set>
                                      <p:cBhvr>
                                        <p:cTn id="6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8" restart="whenNotActive" fill="hold" evtFilter="cancelBubble" nodeType="interactiveSeq">
                <p:stCondLst>
                  <p:cond evt="onClick" delay="0">
                    <p:tgtEl>
                      <p:spTgt spid="1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6"/>
                                        </p:tgtEl>
                                      </p:cBhvr>
                                    </p:animEffect>
                                    <p:set>
                                      <p:cBhvr>
                                        <p:cTn id="7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4" restart="whenNotActive" fill="hold" evtFilter="cancelBubble" nodeType="interactiveSeq">
                <p:stCondLst>
                  <p:cond evt="onClick" delay="0">
                    <p:tgtEl>
                      <p:spTgt spid="1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6"/>
                                        </p:tgtEl>
                                      </p:cBhvr>
                                    </p:animEffect>
                                    <p:set>
                                      <p:cBhvr>
                                        <p:cTn id="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80" restart="whenNotActive" fill="hold" evtFilter="cancelBubble" nodeType="interactiveSeq">
                <p:stCondLst>
                  <p:cond evt="onClick" delay="0">
                    <p:tgtEl>
                      <p:spTgt spid="7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6" restart="whenNotActive" fill="hold" evtFilter="cancelBubble" nodeType="interactiveSeq">
                <p:stCondLst>
                  <p:cond evt="onClick" delay="0">
                    <p:tgtEl>
                      <p:spTgt spid="9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11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98" restart="whenNotActive" fill="hold" evtFilter="cancelBubble" nodeType="interactiveSeq">
                <p:stCondLst>
                  <p:cond evt="onClick" delay="0">
                    <p:tgtEl>
                      <p:spTgt spid="1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30"/>
                                        </p:tgtEl>
                                      </p:cBhvr>
                                    </p:animEffect>
                                    <p:set>
                                      <p:cBhvr>
                                        <p:cTn id="10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4" restart="whenNotActive" fill="hold" evtFilter="cancelBubble" nodeType="interactiveSeq">
                <p:stCondLst>
                  <p:cond evt="onClick" delay="0">
                    <p:tgtEl>
                      <p:spTgt spid="15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50"/>
                                        </p:tgtEl>
                                      </p:cBhvr>
                                    </p:animEffect>
                                    <p:set>
                                      <p:cBhvr>
                                        <p:cTn id="109"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10" restart="whenNotActive" fill="hold" evtFilter="cancelBubble" nodeType="interactiveSeq">
                <p:stCondLst>
                  <p:cond evt="onClick" delay="0">
                    <p:tgtEl>
                      <p:spTgt spid="8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6" restart="whenNotActive" fill="hold" evtFilter="cancelBubble" nodeType="interactiveSeq">
                <p:stCondLst>
                  <p:cond evt="onClick" delay="0">
                    <p:tgtEl>
                      <p:spTgt spid="9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93"/>
                                        </p:tgtEl>
                                      </p:cBhvr>
                                    </p:animEffect>
                                    <p:set>
                                      <p:cBhvr>
                                        <p:cTn id="12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22" restart="whenNotActive" fill="hold" evtFilter="cancelBubble" nodeType="interactiveSeq">
                <p:stCondLst>
                  <p:cond evt="onClick" delay="0">
                    <p:tgtEl>
                      <p:spTgt spid="11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4"/>
                                        </p:tgtEl>
                                      </p:cBhvr>
                                    </p:animEffect>
                                    <p:set>
                                      <p:cBhvr>
                                        <p:cTn id="12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28" restart="whenNotActive" fill="hold" evtFilter="cancelBubble" nodeType="interactiveSeq">
                <p:stCondLst>
                  <p:cond evt="onClick" delay="0">
                    <p:tgtEl>
                      <p:spTgt spid="13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34"/>
                                        </p:tgtEl>
                                      </p:cBhvr>
                                    </p:animEffect>
                                    <p:set>
                                      <p:cBhvr>
                                        <p:cTn id="13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4" restart="whenNotActive" fill="hold" evtFilter="cancelBubble" nodeType="interactiveSeq">
                <p:stCondLst>
                  <p:cond evt="onClick" delay="0">
                    <p:tgtEl>
                      <p:spTgt spid="15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54"/>
                                        </p:tgtEl>
                                      </p:cBhvr>
                                    </p:animEffect>
                                    <p:set>
                                      <p:cBhvr>
                                        <p:cTn id="139"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8"/>
                                        </p:tgtEl>
                                      </p:cBhvr>
                                    </p:animEffect>
                                    <p:set>
                                      <p:cBhvr>
                                        <p:cTn id="15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58" restart="whenNotActive" fill="hold" evtFilter="cancelBubble" nodeType="interactiveSeq">
                <p:stCondLst>
                  <p:cond evt="onClick" delay="0">
                    <p:tgtEl>
                      <p:spTgt spid="13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38"/>
                                        </p:tgtEl>
                                      </p:cBhvr>
                                    </p:animEffect>
                                    <p:set>
                                      <p:cBhvr>
                                        <p:cTn id="163"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64" restart="whenNotActive" fill="hold" evtFilter="cancelBubble" nodeType="interactiveSeq">
                <p:stCondLst>
                  <p:cond evt="onClick" delay="0">
                    <p:tgtEl>
                      <p:spTgt spid="15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157"/>
                                        </p:tgtEl>
                                      </p:cBhvr>
                                    </p:animEffect>
                                    <p:set>
                                      <p:cBhvr>
                                        <p:cTn id="169"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70" restart="whenNotActive" fill="hold" evtFilter="cancelBubble" nodeType="interactiveSeq">
                <p:stCondLst>
                  <p:cond evt="onClick" delay="0">
                    <p:tgtEl>
                      <p:spTgt spid="7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6" restart="whenNotActive" fill="hold" evtFilter="cancelBubble" nodeType="interactiveSeq">
                <p:stCondLst>
                  <p:cond evt="onClick" delay="0">
                    <p:tgtEl>
                      <p:spTgt spid="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0"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8" y="1105155"/>
            <a:ext cx="12233642" cy="5741197"/>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730275" y="1342041"/>
            <a:ext cx="11203045"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202780" y="5580508"/>
            <a:ext cx="11790669"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134230" y="130866"/>
            <a:ext cx="2253892" cy="707886"/>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40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History</a:t>
            </a:r>
            <a:endParaRPr lang="de-AT" sz="4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3" name="title2">
            <a:extLst>
              <a:ext uri="{FF2B5EF4-FFF2-40B4-BE49-F238E27FC236}">
                <a16:creationId xmlns:a16="http://schemas.microsoft.com/office/drawing/2014/main" id="{8592A4B4-7E48-410E-99D4-84A1253A6ADD}"/>
              </a:ext>
            </a:extLst>
          </p:cNvPr>
          <p:cNvSpPr txBox="1"/>
          <p:nvPr/>
        </p:nvSpPr>
        <p:spPr>
          <a:xfrm>
            <a:off x="1967397" y="266715"/>
            <a:ext cx="2139500" cy="52322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8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Definitions</a:t>
            </a:r>
            <a:endParaRPr lang="de-AT" sz="28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8" name="title5">
            <a:extLst>
              <a:ext uri="{FF2B5EF4-FFF2-40B4-BE49-F238E27FC236}">
                <a16:creationId xmlns:a16="http://schemas.microsoft.com/office/drawing/2014/main" id="{CB1155BC-0D1C-497D-8F12-D9557C693AAF}"/>
              </a:ext>
            </a:extLst>
          </p:cNvPr>
          <p:cNvSpPr txBox="1"/>
          <p:nvPr/>
        </p:nvSpPr>
        <p:spPr>
          <a:xfrm>
            <a:off x="8035928" y="277486"/>
            <a:ext cx="2253892" cy="58477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Models II</a:t>
            </a:r>
          </a:p>
        </p:txBody>
      </p:sp>
      <p:sp>
        <p:nvSpPr>
          <p:cNvPr id="10" name="title6">
            <a:extLst>
              <a:ext uri="{FF2B5EF4-FFF2-40B4-BE49-F238E27FC236}">
                <a16:creationId xmlns:a16="http://schemas.microsoft.com/office/drawing/2014/main" id="{08CDD077-3C5D-47D4-BEC4-13817F1C6213}"/>
              </a:ext>
            </a:extLst>
          </p:cNvPr>
          <p:cNvSpPr txBox="1"/>
          <p:nvPr/>
        </p:nvSpPr>
        <p:spPr>
          <a:xfrm>
            <a:off x="10080301" y="258235"/>
            <a:ext cx="2253892" cy="646331"/>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PART - Y</a:t>
            </a:r>
          </a:p>
        </p:txBody>
      </p:sp>
      <p:sp>
        <p:nvSpPr>
          <p:cNvPr id="6" name="title4">
            <a:extLst>
              <a:ext uri="{FF2B5EF4-FFF2-40B4-BE49-F238E27FC236}">
                <a16:creationId xmlns:a16="http://schemas.microsoft.com/office/drawing/2014/main" id="{1AF922AE-E280-4113-9D48-540EFFCDA933}"/>
              </a:ext>
            </a:extLst>
          </p:cNvPr>
          <p:cNvSpPr txBox="1"/>
          <p:nvPr/>
        </p:nvSpPr>
        <p:spPr>
          <a:xfrm>
            <a:off x="5991555" y="226122"/>
            <a:ext cx="2253892" cy="646331"/>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Models</a:t>
            </a:r>
            <a:endParaRPr lang="de-AT" sz="3600" dirty="0">
              <a:solidFill>
                <a:srgbClr val="81AB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 name="title3">
            <a:extLst>
              <a:ext uri="{FF2B5EF4-FFF2-40B4-BE49-F238E27FC236}">
                <a16:creationId xmlns:a16="http://schemas.microsoft.com/office/drawing/2014/main" id="{E0236156-F464-4A73-855E-2491BCFF8940}"/>
              </a:ext>
            </a:extLst>
          </p:cNvPr>
          <p:cNvSpPr txBox="1"/>
          <p:nvPr/>
        </p:nvSpPr>
        <p:spPr>
          <a:xfrm>
            <a:off x="3975802" y="314714"/>
            <a:ext cx="2253892" cy="461665"/>
          </a:xfrm>
          <a:prstGeom prst="rect">
            <a:avLst/>
          </a:prstGeom>
          <a:noFill/>
          <a:effectLst>
            <a:outerShdw blurRad="50800" dist="38100" dir="2700000" algn="tl" rotWithShape="0">
              <a:prstClr val="black">
                <a:alpha val="94000"/>
              </a:prstClr>
            </a:outerShdw>
          </a:effectLst>
        </p:spPr>
        <p:txBody>
          <a:bodyPr wrap="square" rtlCol="0">
            <a:spAutoFit/>
          </a:bodyPr>
          <a:lstStyle/>
          <a:p>
            <a:pPr algn="ctr"/>
            <a:r>
              <a:rPr lang="de-AT" sz="24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Preparation</a:t>
            </a:r>
            <a:endPar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mc:AlternateContent xmlns:mc="http://schemas.openxmlformats.org/markup-compatibility/2006" xmlns:pslz="http://schemas.microsoft.com/office/powerpoint/2016/slidezoom">
        <mc:Choice Requires="pslz">
          <p:graphicFrame>
            <p:nvGraphicFramePr>
              <p:cNvPr id="157" name="Folienzoom - 5/6">
                <a:extLst>
                  <a:ext uri="{FF2B5EF4-FFF2-40B4-BE49-F238E27FC236}">
                    <a16:creationId xmlns:a16="http://schemas.microsoft.com/office/drawing/2014/main" id="{590F7C80-4009-4033-B250-068A8FB7D3B6}"/>
                  </a:ext>
                </a:extLst>
              </p:cNvPr>
              <p:cNvGraphicFramePr>
                <a:graphicFrameLocks noChangeAspect="1"/>
              </p:cNvGraphicFramePr>
              <p:nvPr>
                <p:extLst>
                  <p:ext uri="{D42A27DB-BD31-4B8C-83A1-F6EECF244321}">
                    <p14:modId xmlns:p14="http://schemas.microsoft.com/office/powerpoint/2010/main" val="2517561864"/>
                  </p:ext>
                </p:extLst>
              </p:nvPr>
            </p:nvGraphicFramePr>
            <p:xfrm>
              <a:off x="10242186" y="5754375"/>
              <a:ext cx="1962000" cy="1103625"/>
            </p:xfrm>
            <a:graphic>
              <a:graphicData uri="http://schemas.microsoft.com/office/powerpoint/2016/slidezoom">
                <pslz:sldZm>
                  <pslz:sldZmObj sldId="298" cId="645985678">
                    <pslz:zmPr id="{6151FFEA-129A-40B2-94E9-0E3C267FC6F4}"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7" name="Folienzoom - 5/6">
                <a:hlinkClick r:id="rId6" action="ppaction://hlinksldjump"/>
                <a:extLst>
                  <a:ext uri="{FF2B5EF4-FFF2-40B4-BE49-F238E27FC236}">
                    <a16:creationId xmlns:a16="http://schemas.microsoft.com/office/drawing/2014/main" id="{590F7C80-4009-4033-B250-068A8FB7D3B6}"/>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0242186" y="5754375"/>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extLst>
                  <p:ext uri="{D42A27DB-BD31-4B8C-83A1-F6EECF244321}">
                    <p14:modId xmlns:p14="http://schemas.microsoft.com/office/powerpoint/2010/main" val="1335506123"/>
                  </p:ext>
                </p:extLst>
              </p:nvPr>
            </p:nvGraphicFramePr>
            <p:xfrm>
              <a:off x="8189372" y="5749247"/>
              <a:ext cx="1975976" cy="1111486"/>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8" name="Folienzoom - 5/5">
                <a:hlinkClick r:id="rId9" action="ppaction://hlinksldjump"/>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8189372" y="5749247"/>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extLst>
                  <p:ext uri="{D42A27DB-BD31-4B8C-83A1-F6EECF244321}">
                    <p14:modId xmlns:p14="http://schemas.microsoft.com/office/powerpoint/2010/main" val="801652941"/>
                  </p:ext>
                </p:extLst>
              </p:nvPr>
            </p:nvGraphicFramePr>
            <p:xfrm>
              <a:off x="6138987" y="5751014"/>
              <a:ext cx="1980852" cy="1114229"/>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8" name="Folienzoom - 5/4">
                <a:hlinkClick r:id="rId12" action="ppaction://hlinksldjump"/>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6138987" y="5751014"/>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extLst>
                  <p:ext uri="{D42A27DB-BD31-4B8C-83A1-F6EECF244321}">
                    <p14:modId xmlns:p14="http://schemas.microsoft.com/office/powerpoint/2010/main" val="2967970755"/>
                  </p:ext>
                </p:extLst>
              </p:nvPr>
            </p:nvGraphicFramePr>
            <p:xfrm>
              <a:off x="4090478" y="5748886"/>
              <a:ext cx="1971939" cy="1109216"/>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1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7" name="Folienzoom - 5/3">
                <a:hlinkClick r:id="rId14" action="ppaction://hlinksldjump"/>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4090478" y="5748886"/>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extLst>
                  <p:ext uri="{D42A27DB-BD31-4B8C-83A1-F6EECF244321}">
                    <p14:modId xmlns:p14="http://schemas.microsoft.com/office/powerpoint/2010/main" val="177853307"/>
                  </p:ext>
                </p:extLst>
              </p:nvPr>
            </p:nvGraphicFramePr>
            <p:xfrm>
              <a:off x="2052165" y="5753003"/>
              <a:ext cx="1961818" cy="1103523"/>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1818" cy="1103523"/>
                        </a:xfrm>
                        <a:prstGeom prst="rect">
                          <a:avLst/>
                        </a:prstGeom>
                        <a:ln w="3175">
                          <a:solidFill>
                            <a:prstClr val="ltGray"/>
                          </a:solidFill>
                        </a:ln>
                      </p166:spPr>
                    </pslz:zmPr>
                  </pslz:sldZmObj>
                </pslz:sldZm>
              </a:graphicData>
            </a:graphic>
          </p:graphicFrame>
        </mc:Choice>
        <mc:Fallback xmlns="">
          <p:pic>
            <p:nvPicPr>
              <p:cNvPr id="84" name="Folienzoom - 5/2">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15" cstate="screen">
                <a:extLst>
                  <a:ext uri="{28A0092B-C50C-407E-A947-70E740481C1C}">
                    <a14:useLocalDpi xmlns:a14="http://schemas.microsoft.com/office/drawing/2010/main"/>
                  </a:ext>
                </a:extLst>
              </a:blip>
              <a:stretch>
                <a:fillRect/>
              </a:stretch>
            </p:blipFill>
            <p:spPr>
              <a:xfrm>
                <a:off x="2052165" y="5753003"/>
                <a:ext cx="1961818" cy="110352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extLst>
                  <p:ext uri="{D42A27DB-BD31-4B8C-83A1-F6EECF244321}">
                    <p14:modId xmlns:p14="http://schemas.microsoft.com/office/powerpoint/2010/main" val="4240614200"/>
                  </p:ext>
                </p:extLst>
              </p:nvPr>
            </p:nvGraphicFramePr>
            <p:xfrm>
              <a:off x="11269" y="5744187"/>
              <a:ext cx="1980852" cy="1114229"/>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38" name="Folienzoom - 5/1">
                <a:hlinkClick r:id="rId16" action="ppaction://hlinksldjump"/>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1269" y="5744187"/>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4" name="Folienzoom - 4/6">
                <a:extLst>
                  <a:ext uri="{FF2B5EF4-FFF2-40B4-BE49-F238E27FC236}">
                    <a16:creationId xmlns:a16="http://schemas.microsoft.com/office/drawing/2014/main" id="{5B6B5E99-CEB1-42BA-8633-D9C3CD8D9CE8}"/>
                  </a:ext>
                </a:extLst>
              </p:cNvPr>
              <p:cNvGraphicFramePr>
                <a:graphicFrameLocks noChangeAspect="1"/>
              </p:cNvGraphicFramePr>
              <p:nvPr>
                <p:extLst>
                  <p:ext uri="{D42A27DB-BD31-4B8C-83A1-F6EECF244321}">
                    <p14:modId xmlns:p14="http://schemas.microsoft.com/office/powerpoint/2010/main" val="2916146584"/>
                  </p:ext>
                </p:extLst>
              </p:nvPr>
            </p:nvGraphicFramePr>
            <p:xfrm>
              <a:off x="10234556" y="4590890"/>
              <a:ext cx="1962000" cy="1103625"/>
            </p:xfrm>
            <a:graphic>
              <a:graphicData uri="http://schemas.microsoft.com/office/powerpoint/2016/slidezoom">
                <pslz:sldZm>
                  <pslz:sldZmObj sldId="297" cId="2735875147">
                    <pslz:zmPr id="{4022518B-DB75-49D1-9EBD-CD88BB17F8DB}" returnToParent="0" imageType="cover" transitionDur="1000">
                      <p166:blipFill xmlns:p166="http://schemas.microsoft.com/office/powerpoint/2016/6/main">
                        <a:blip r:embed="rId1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4" name="Folienzoom - 4/6">
                <a:hlinkClick r:id="rId18" action="ppaction://hlinksldjump"/>
                <a:extLst>
                  <a:ext uri="{FF2B5EF4-FFF2-40B4-BE49-F238E27FC236}">
                    <a16:creationId xmlns:a16="http://schemas.microsoft.com/office/drawing/2014/main" id="{5B6B5E99-CEB1-42BA-8633-D9C3CD8D9CE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10234556" y="4590890"/>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extLst>
                  <p:ext uri="{D42A27DB-BD31-4B8C-83A1-F6EECF244321}">
                    <p14:modId xmlns:p14="http://schemas.microsoft.com/office/powerpoint/2010/main" val="296916116"/>
                  </p:ext>
                </p:extLst>
              </p:nvPr>
            </p:nvGraphicFramePr>
            <p:xfrm>
              <a:off x="8192031" y="4603275"/>
              <a:ext cx="1975976" cy="1111486"/>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2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4" name="Folienzoom - 4/5">
                <a:hlinkClick r:id="rId21" action="ppaction://hlinksldjump"/>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8192031" y="4603275"/>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extLst>
                  <p:ext uri="{D42A27DB-BD31-4B8C-83A1-F6EECF244321}">
                    <p14:modId xmlns:p14="http://schemas.microsoft.com/office/powerpoint/2010/main" val="1736064905"/>
                  </p:ext>
                </p:extLst>
              </p:nvPr>
            </p:nvGraphicFramePr>
            <p:xfrm>
              <a:off x="6143184" y="4626385"/>
              <a:ext cx="1980852" cy="1114229"/>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2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4" name="Folienzoom - 4/4">
                <a:hlinkClick r:id="rId23" action="ppaction://hlinksldjump"/>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6143184" y="4626385"/>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extLst>
                  <p:ext uri="{D42A27DB-BD31-4B8C-83A1-F6EECF244321}">
                    <p14:modId xmlns:p14="http://schemas.microsoft.com/office/powerpoint/2010/main" val="1044783922"/>
                  </p:ext>
                </p:extLst>
              </p:nvPr>
            </p:nvGraphicFramePr>
            <p:xfrm>
              <a:off x="4093329" y="4624497"/>
              <a:ext cx="1971939" cy="1109216"/>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2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3" name="Folienzoom - 4/3">
                <a:hlinkClick r:id="rId25" action="ppaction://hlinksldjump"/>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4093329" y="4624497"/>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extLst>
                  <p:ext uri="{D42A27DB-BD31-4B8C-83A1-F6EECF244321}">
                    <p14:modId xmlns:p14="http://schemas.microsoft.com/office/powerpoint/2010/main" val="2029154946"/>
                  </p:ext>
                </p:extLst>
              </p:nvPr>
            </p:nvGraphicFramePr>
            <p:xfrm>
              <a:off x="2036530" y="4602484"/>
              <a:ext cx="1996382" cy="1122965"/>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2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82" name="Folienzoom - 4/2">
                <a:hlinkClick r:id="rId27" action="ppaction://hlinksldjump"/>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2036530" y="4602484"/>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extLst>
                  <p:ext uri="{D42A27DB-BD31-4B8C-83A1-F6EECF244321}">
                    <p14:modId xmlns:p14="http://schemas.microsoft.com/office/powerpoint/2010/main" val="486453230"/>
                  </p:ext>
                </p:extLst>
              </p:nvPr>
            </p:nvGraphicFramePr>
            <p:xfrm>
              <a:off x="0" y="4594769"/>
              <a:ext cx="2015355" cy="1133637"/>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2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5355" cy="1133637"/>
                        </a:xfrm>
                        <a:prstGeom prst="rect">
                          <a:avLst/>
                        </a:prstGeom>
                        <a:ln w="3175">
                          <a:solidFill>
                            <a:prstClr val="ltGray"/>
                          </a:solidFill>
                        </a:ln>
                      </p166:spPr>
                    </pslz:zmPr>
                  </pslz:sldZmObj>
                </pslz:sldZm>
              </a:graphicData>
            </a:graphic>
          </p:graphicFrame>
        </mc:Choice>
        <mc:Fallback xmlns="">
          <p:pic>
            <p:nvPicPr>
              <p:cNvPr id="34" name="Folienzoom - 4/1">
                <a:hlinkClick r:id="rId29" action="ppaction://hlinksldjump"/>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0" y="4594769"/>
                <a:ext cx="2015355" cy="113363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0" name="Folienzoom - 3/6">
                <a:extLst>
                  <a:ext uri="{FF2B5EF4-FFF2-40B4-BE49-F238E27FC236}">
                    <a16:creationId xmlns:a16="http://schemas.microsoft.com/office/drawing/2014/main" id="{8ACF8313-CDA4-457B-9FEF-A9992B3DEC94}"/>
                  </a:ext>
                </a:extLst>
              </p:cNvPr>
              <p:cNvGraphicFramePr>
                <a:graphicFrameLocks noChangeAspect="1"/>
              </p:cNvGraphicFramePr>
              <p:nvPr>
                <p:extLst>
                  <p:ext uri="{D42A27DB-BD31-4B8C-83A1-F6EECF244321}">
                    <p14:modId xmlns:p14="http://schemas.microsoft.com/office/powerpoint/2010/main" val="1464446806"/>
                  </p:ext>
                </p:extLst>
              </p:nvPr>
            </p:nvGraphicFramePr>
            <p:xfrm>
              <a:off x="10234456" y="3465261"/>
              <a:ext cx="1962000" cy="1103625"/>
            </p:xfrm>
            <a:graphic>
              <a:graphicData uri="http://schemas.microsoft.com/office/powerpoint/2016/slidezoom">
                <pslz:sldZm>
                  <pslz:sldZmObj sldId="296" cId="1537631514">
                    <pslz:zmPr id="{95EC5095-BDEC-4F16-B3C9-7617C712EEE5}" returnToParent="0" imageType="cover" transitionDur="1000">
                      <p166:blipFill xmlns:p166="http://schemas.microsoft.com/office/powerpoint/2016/6/main">
                        <a:blip r:embed="rId3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0" name="Folienzoom - 3/6">
                <a:hlinkClick r:id="rId31" action="ppaction://hlinksldjump"/>
                <a:extLst>
                  <a:ext uri="{FF2B5EF4-FFF2-40B4-BE49-F238E27FC236}">
                    <a16:creationId xmlns:a16="http://schemas.microsoft.com/office/drawing/2014/main" id="{8ACF8313-CDA4-457B-9FEF-A9992B3DEC94}"/>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10234456" y="3465261"/>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extLst>
                  <p:ext uri="{D42A27DB-BD31-4B8C-83A1-F6EECF244321}">
                    <p14:modId xmlns:p14="http://schemas.microsoft.com/office/powerpoint/2010/main" val="2037108983"/>
                  </p:ext>
                </p:extLst>
              </p:nvPr>
            </p:nvGraphicFramePr>
            <p:xfrm>
              <a:off x="8192031" y="3487760"/>
              <a:ext cx="1975976" cy="1111486"/>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3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0" name="Folienzoom - 3/5">
                <a:hlinkClick r:id="rId34" action="ppaction://hlinksldjump"/>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8192031" y="3487760"/>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extLst>
                  <p:ext uri="{D42A27DB-BD31-4B8C-83A1-F6EECF244321}">
                    <p14:modId xmlns:p14="http://schemas.microsoft.com/office/powerpoint/2010/main" val="3355161555"/>
                  </p:ext>
                </p:extLst>
              </p:nvPr>
            </p:nvGraphicFramePr>
            <p:xfrm>
              <a:off x="6143184" y="3471158"/>
              <a:ext cx="1980852" cy="1114229"/>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3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0" name="Folienzoom - 3/4">
                <a:hlinkClick r:id="rId36" action="ppaction://hlinksldjump"/>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6143184" y="3471158"/>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extLst>
                  <p:ext uri="{D42A27DB-BD31-4B8C-83A1-F6EECF244321}">
                    <p14:modId xmlns:p14="http://schemas.microsoft.com/office/powerpoint/2010/main" val="2632464559"/>
                  </p:ext>
                </p:extLst>
              </p:nvPr>
            </p:nvGraphicFramePr>
            <p:xfrm>
              <a:off x="4091808" y="3461381"/>
              <a:ext cx="1971939" cy="1109216"/>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3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1" name="Folienzoom - 3/3">
                <a:hlinkClick r:id="rId38" action="ppaction://hlinksldjump"/>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091808" y="3461381"/>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extLst>
                  <p:ext uri="{D42A27DB-BD31-4B8C-83A1-F6EECF244321}">
                    <p14:modId xmlns:p14="http://schemas.microsoft.com/office/powerpoint/2010/main" val="452855624"/>
                  </p:ext>
                </p:extLst>
              </p:nvPr>
            </p:nvGraphicFramePr>
            <p:xfrm>
              <a:off x="2028078" y="3462422"/>
              <a:ext cx="1996382" cy="1122965"/>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3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9" name="Folienzoom - 3/2">
                <a:hlinkClick r:id="rId40" action="ppaction://hlinksldjump"/>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2028078" y="3462422"/>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extLst>
                  <p:ext uri="{D42A27DB-BD31-4B8C-83A1-F6EECF244321}">
                    <p14:modId xmlns:p14="http://schemas.microsoft.com/office/powerpoint/2010/main" val="1493073496"/>
                  </p:ext>
                </p:extLst>
              </p:nvPr>
            </p:nvGraphicFramePr>
            <p:xfrm>
              <a:off x="-4872" y="3475623"/>
              <a:ext cx="2017145" cy="1134644"/>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4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145" cy="1134644"/>
                        </a:xfrm>
                        <a:prstGeom prst="rect">
                          <a:avLst/>
                        </a:prstGeom>
                        <a:ln w="3175">
                          <a:solidFill>
                            <a:prstClr val="ltGray"/>
                          </a:solidFill>
                        </a:ln>
                      </p166:spPr>
                    </pslz:zmPr>
                  </pslz:sldZmObj>
                </pslz:sldZm>
              </a:graphicData>
            </a:graphic>
          </p:graphicFrame>
        </mc:Choice>
        <mc:Fallback xmlns="">
          <p:pic>
            <p:nvPicPr>
              <p:cNvPr id="30" name="Folienzoom - 3/1">
                <a:hlinkClick r:id="rId42" action="ppaction://hlinksldjump"/>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872" y="3475623"/>
                <a:ext cx="2017145" cy="11346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6" name="Folienzoom - 2/6">
                <a:extLst>
                  <a:ext uri="{FF2B5EF4-FFF2-40B4-BE49-F238E27FC236}">
                    <a16:creationId xmlns:a16="http://schemas.microsoft.com/office/drawing/2014/main" id="{F7AEC9C9-BBCB-46C1-9A45-7DEA2AFDCBB1}"/>
                  </a:ext>
                </a:extLst>
              </p:cNvPr>
              <p:cNvGraphicFramePr>
                <a:graphicFrameLocks noChangeAspect="1"/>
              </p:cNvGraphicFramePr>
              <p:nvPr>
                <p:extLst>
                  <p:ext uri="{D42A27DB-BD31-4B8C-83A1-F6EECF244321}">
                    <p14:modId xmlns:p14="http://schemas.microsoft.com/office/powerpoint/2010/main" val="3578254032"/>
                  </p:ext>
                </p:extLst>
              </p:nvPr>
            </p:nvGraphicFramePr>
            <p:xfrm>
              <a:off x="10230002" y="2325259"/>
              <a:ext cx="1962000" cy="1103625"/>
            </p:xfrm>
            <a:graphic>
              <a:graphicData uri="http://schemas.microsoft.com/office/powerpoint/2016/slidezoom">
                <pslz:sldZm>
                  <pslz:sldZmObj sldId="295" cId="3008896825">
                    <pslz:zmPr id="{2C742313-4A37-4783-AAD6-F030DC18ABBB}" returnToParent="0" imageType="cover" transitionDur="1000">
                      <p166:blipFill xmlns:p166="http://schemas.microsoft.com/office/powerpoint/2016/6/main">
                        <a:blip r:embed="rId4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6" name="Folienzoom - 2/6">
                <a:hlinkClick r:id="rId44" action="ppaction://hlinksldjump"/>
                <a:extLst>
                  <a:ext uri="{FF2B5EF4-FFF2-40B4-BE49-F238E27FC236}">
                    <a16:creationId xmlns:a16="http://schemas.microsoft.com/office/drawing/2014/main" id="{F7AEC9C9-BBCB-46C1-9A45-7DEA2AFDCBB1}"/>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0230002" y="2325259"/>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extLst>
                  <p:ext uri="{D42A27DB-BD31-4B8C-83A1-F6EECF244321}">
                    <p14:modId xmlns:p14="http://schemas.microsoft.com/office/powerpoint/2010/main" val="3925761764"/>
                  </p:ext>
                </p:extLst>
              </p:nvPr>
            </p:nvGraphicFramePr>
            <p:xfrm>
              <a:off x="8192031" y="2325018"/>
              <a:ext cx="1975976" cy="1111486"/>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4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6" name="Folienzoom - 2/5">
                <a:hlinkClick r:id="rId47" action="ppaction://hlinksldjump"/>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8192031" y="2325018"/>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extLst>
                  <p:ext uri="{D42A27DB-BD31-4B8C-83A1-F6EECF244321}">
                    <p14:modId xmlns:p14="http://schemas.microsoft.com/office/powerpoint/2010/main" val="3858415847"/>
                  </p:ext>
                </p:extLst>
              </p:nvPr>
            </p:nvGraphicFramePr>
            <p:xfrm>
              <a:off x="6124586" y="2300307"/>
              <a:ext cx="2001882" cy="1126058"/>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4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01882" cy="1126058"/>
                        </a:xfrm>
                        <a:prstGeom prst="rect">
                          <a:avLst/>
                        </a:prstGeom>
                        <a:ln w="3175">
                          <a:solidFill>
                            <a:prstClr val="ltGray"/>
                          </a:solidFill>
                        </a:ln>
                      </p166:spPr>
                    </pslz:zmPr>
                  </pslz:sldZmObj>
                </pslz:sldZm>
              </a:graphicData>
            </a:graphic>
          </p:graphicFrame>
        </mc:Choice>
        <mc:Fallback xmlns="">
          <p:pic>
            <p:nvPicPr>
              <p:cNvPr id="105" name="Folienzoom - 2/4">
                <a:hlinkClick r:id="rId49" action="ppaction://hlinksldjump"/>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6124586" y="2300307"/>
                <a:ext cx="2001882" cy="11260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extLst>
                  <p:ext uri="{D42A27DB-BD31-4B8C-83A1-F6EECF244321}">
                    <p14:modId xmlns:p14="http://schemas.microsoft.com/office/powerpoint/2010/main" val="657743166"/>
                  </p:ext>
                </p:extLst>
              </p:nvPr>
            </p:nvGraphicFramePr>
            <p:xfrm>
              <a:off x="4095477" y="2305885"/>
              <a:ext cx="1971939" cy="1109216"/>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5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9" name="Folienzoom - 2/3">
                <a:hlinkClick r:id="rId51" action="ppaction://hlinksldjump"/>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4095477" y="2305885"/>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extLst>
                  <p:ext uri="{D42A27DB-BD31-4B8C-83A1-F6EECF244321}">
                    <p14:modId xmlns:p14="http://schemas.microsoft.com/office/powerpoint/2010/main" val="2511578412"/>
                  </p:ext>
                </p:extLst>
              </p:nvPr>
            </p:nvGraphicFramePr>
            <p:xfrm>
              <a:off x="2055838" y="2298828"/>
              <a:ext cx="1996382" cy="1122965"/>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5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5" name="Folienzoom - 2/2">
                <a:hlinkClick r:id="rId53" action="ppaction://hlinksldjump"/>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2055838" y="2298828"/>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extLst>
                  <p:ext uri="{D42A27DB-BD31-4B8C-83A1-F6EECF244321}">
                    <p14:modId xmlns:p14="http://schemas.microsoft.com/office/powerpoint/2010/main" val="80326141"/>
                  </p:ext>
                </p:extLst>
              </p:nvPr>
            </p:nvGraphicFramePr>
            <p:xfrm>
              <a:off x="1585" y="2307584"/>
              <a:ext cx="1979877" cy="111368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5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9877" cy="1113681"/>
                        </a:xfrm>
                        <a:prstGeom prst="rect">
                          <a:avLst/>
                        </a:prstGeom>
                        <a:ln w="3175">
                          <a:solidFill>
                            <a:prstClr val="ltGray"/>
                          </a:solidFill>
                        </a:ln>
                      </p166:spPr>
                    </pslz:zmPr>
                  </pslz:sldZmObj>
                </pslz:sldZm>
              </a:graphicData>
            </a:graphic>
          </p:graphicFrame>
        </mc:Choice>
        <mc:Fallback xmlns="">
          <p:pic>
            <p:nvPicPr>
              <p:cNvPr id="26" name="Folienzoom - 2/1">
                <a:hlinkClick r:id="rId55" action="ppaction://hlinksldjump"/>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585" y="2307584"/>
                <a:ext cx="1979877" cy="11136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2" name="Folienzoom - 1/6">
                <a:extLst>
                  <a:ext uri="{FF2B5EF4-FFF2-40B4-BE49-F238E27FC236}">
                    <a16:creationId xmlns:a16="http://schemas.microsoft.com/office/drawing/2014/main" id="{8BA50168-71A4-40A3-9949-A58A82AE504B}"/>
                  </a:ext>
                </a:extLst>
              </p:cNvPr>
              <p:cNvGraphicFramePr>
                <a:graphicFrameLocks noChangeAspect="1"/>
              </p:cNvGraphicFramePr>
              <p:nvPr>
                <p:extLst>
                  <p:ext uri="{D42A27DB-BD31-4B8C-83A1-F6EECF244321}">
                    <p14:modId xmlns:p14="http://schemas.microsoft.com/office/powerpoint/2010/main" val="2939255995"/>
                  </p:ext>
                </p:extLst>
              </p:nvPr>
            </p:nvGraphicFramePr>
            <p:xfrm>
              <a:off x="10230260" y="1169393"/>
              <a:ext cx="1962000" cy="1103625"/>
            </p:xfrm>
            <a:graphic>
              <a:graphicData uri="http://schemas.microsoft.com/office/powerpoint/2016/slidezoom">
                <pslz:sldZm>
                  <pslz:sldZmObj sldId="294" cId="2792275259">
                    <pslz:zmPr id="{77BFBB8C-6C40-4790-AF87-1A97DFE37BD3}" returnToParent="0" imageType="cover" transitionDur="1000">
                      <p166:blipFill xmlns:p166="http://schemas.microsoft.com/office/powerpoint/2016/6/main">
                        <a:blip r:embed="rId5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2" name="Folienzoom - 1/6">
                <a:hlinkClick r:id="rId57" action="ppaction://hlinksldjump"/>
                <a:extLst>
                  <a:ext uri="{FF2B5EF4-FFF2-40B4-BE49-F238E27FC236}">
                    <a16:creationId xmlns:a16="http://schemas.microsoft.com/office/drawing/2014/main" id="{8BA50168-71A4-40A3-9949-A58A82AE504B}"/>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10230260" y="1169393"/>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extLst>
                  <p:ext uri="{D42A27DB-BD31-4B8C-83A1-F6EECF244321}">
                    <p14:modId xmlns:p14="http://schemas.microsoft.com/office/powerpoint/2010/main" val="3000758746"/>
                  </p:ext>
                </p:extLst>
              </p:nvPr>
            </p:nvGraphicFramePr>
            <p:xfrm>
              <a:off x="8184914" y="1132459"/>
              <a:ext cx="1975976" cy="1111486"/>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5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2" name="Folienzoom - 1/5">
                <a:hlinkClick r:id="rId60" action="ppaction://hlinksldjump"/>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8184914" y="1132459"/>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extLst>
                  <p:ext uri="{D42A27DB-BD31-4B8C-83A1-F6EECF244321}">
                    <p14:modId xmlns:p14="http://schemas.microsoft.com/office/powerpoint/2010/main" val="4043452594"/>
                  </p:ext>
                </p:extLst>
              </p:nvPr>
            </p:nvGraphicFramePr>
            <p:xfrm>
              <a:off x="6145417" y="1175801"/>
              <a:ext cx="1980852" cy="1114229"/>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01" name="Folienzoom - 1/4">
                <a:hlinkClick r:id="rId62" action="ppaction://hlinksldjump"/>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6145417" y="1175801"/>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extLst>
                  <p:ext uri="{D42A27DB-BD31-4B8C-83A1-F6EECF244321}">
                    <p14:modId xmlns:p14="http://schemas.microsoft.com/office/powerpoint/2010/main" val="184813952"/>
                  </p:ext>
                </p:extLst>
              </p:nvPr>
            </p:nvGraphicFramePr>
            <p:xfrm>
              <a:off x="4096493" y="1144884"/>
              <a:ext cx="1971939" cy="1109216"/>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6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7" name="Folienzoom - 1/3">
                <a:hlinkClick r:id="rId64" action="ppaction://hlinksldjump"/>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65" cstate="screen">
                <a:extLst>
                  <a:ext uri="{28A0092B-C50C-407E-A947-70E740481C1C}">
                    <a14:useLocalDpi xmlns:a14="http://schemas.microsoft.com/office/drawing/2010/main"/>
                  </a:ext>
                </a:extLst>
              </a:blip>
              <a:stretch>
                <a:fillRect/>
              </a:stretch>
            </p:blipFill>
            <p:spPr>
              <a:xfrm>
                <a:off x="4096493" y="1144884"/>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extLst>
                  <p:ext uri="{D42A27DB-BD31-4B8C-83A1-F6EECF244321}">
                    <p14:modId xmlns:p14="http://schemas.microsoft.com/office/powerpoint/2010/main" val="4105275350"/>
                  </p:ext>
                </p:extLst>
              </p:nvPr>
            </p:nvGraphicFramePr>
            <p:xfrm>
              <a:off x="2035233" y="1148157"/>
              <a:ext cx="1982670" cy="1115252"/>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2670" cy="1115252"/>
                        </a:xfrm>
                        <a:prstGeom prst="rect">
                          <a:avLst/>
                        </a:prstGeom>
                        <a:ln w="3175">
                          <a:solidFill>
                            <a:prstClr val="ltGray"/>
                          </a:solidFill>
                        </a:ln>
                      </p166:spPr>
                    </pslz:zmPr>
                  </pslz:sldZmObj>
                </pslz:sldZm>
              </a:graphicData>
            </a:graphic>
          </p:graphicFrame>
        </mc:Choice>
        <mc:Fallback xmlns="">
          <p:pic>
            <p:nvPicPr>
              <p:cNvPr id="7" name="Folienzoom 1/2">
                <a:hlinkClick r:id="rId66" action="ppaction://hlinksldjump"/>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67">
                <a:extLst>
                  <a:ext uri="{28A0092B-C50C-407E-A947-70E740481C1C}">
                    <a14:useLocalDpi xmlns:a14="http://schemas.microsoft.com/office/drawing/2010/main" val="0"/>
                  </a:ext>
                </a:extLst>
              </a:blip>
              <a:stretch>
                <a:fillRect/>
              </a:stretch>
            </p:blipFill>
            <p:spPr>
              <a:xfrm>
                <a:off x="2035233" y="1148157"/>
                <a:ext cx="1982670" cy="111525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extLst>
                  <p:ext uri="{D42A27DB-BD31-4B8C-83A1-F6EECF244321}">
                    <p14:modId xmlns:p14="http://schemas.microsoft.com/office/powerpoint/2010/main" val="895154465"/>
                  </p:ext>
                </p:extLst>
              </p:nvPr>
            </p:nvGraphicFramePr>
            <p:xfrm>
              <a:off x="6466" y="1129594"/>
              <a:ext cx="2017899" cy="1135068"/>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6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899" cy="1135068"/>
                        </a:xfrm>
                        <a:prstGeom prst="rect">
                          <a:avLst/>
                        </a:prstGeom>
                        <a:ln w="3175">
                          <a:solidFill>
                            <a:prstClr val="ltGray"/>
                          </a:solidFill>
                        </a:ln>
                      </p166:spPr>
                    </pslz:zmPr>
                  </pslz:sldZmObj>
                </pslz:sldZm>
              </a:graphicData>
            </a:graphic>
          </p:graphicFrame>
        </mc:Choice>
        <mc:Fallback xmlns="">
          <p:pic>
            <p:nvPicPr>
              <p:cNvPr id="22" name="Folienzoom - 1/1">
                <a:hlinkClick r:id="rId55" action="ppaction://hlinksldjump"/>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69">
                <a:extLst>
                  <a:ext uri="{28A0092B-C50C-407E-A947-70E740481C1C}">
                    <a14:useLocalDpi xmlns:a14="http://schemas.microsoft.com/office/drawing/2010/main" val="0"/>
                  </a:ext>
                </a:extLst>
              </a:blip>
              <a:stretch>
                <a:fillRect/>
              </a:stretch>
            </p:blipFill>
            <p:spPr>
              <a:xfrm>
                <a:off x="6466" y="1129594"/>
                <a:ext cx="2017899" cy="1135068"/>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1"/>
            <a:ext cx="77299" cy="686524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99" y="-4968337"/>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8177" y="-3814160"/>
            <a:ext cx="85285" cy="1219687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1985" y="-2642951"/>
            <a:ext cx="83156" cy="1219687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3294" y="-1491786"/>
            <a:ext cx="89642" cy="1221214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6058079" y="-387636"/>
            <a:ext cx="83157" cy="1220905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4EC419BE-3BC2-4568-A3D1-1EF4DA070811}"/>
              </a:ext>
            </a:extLst>
          </p:cNvPr>
          <p:cNvSpPr/>
          <p:nvPr/>
        </p:nvSpPr>
        <p:spPr>
          <a:xfrm>
            <a:off x="-29355" y="-22048"/>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a:extLst>
              <a:ext uri="{FF2B5EF4-FFF2-40B4-BE49-F238E27FC236}">
                <a16:creationId xmlns:a16="http://schemas.microsoft.com/office/drawing/2014/main" id="{17A277B8-55B9-402E-BF95-8260AB49D56D}"/>
              </a:ext>
            </a:extLst>
          </p:cNvPr>
          <p:cNvSpPr/>
          <p:nvPr/>
        </p:nvSpPr>
        <p:spPr>
          <a:xfrm>
            <a:off x="12182044"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7CF9A77-FDC1-4904-8961-987E08712494}"/>
              </a:ext>
            </a:extLst>
          </p:cNvPr>
          <p:cNvSpPr/>
          <p:nvPr/>
        </p:nvSpPr>
        <p:spPr>
          <a:xfrm rot="5400000">
            <a:off x="6050744" y="781064"/>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55798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1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2"/>
                                        </p:tgtEl>
                                      </p:cBhvr>
                                    </p:animEffect>
                                    <p:set>
                                      <p:cBhvr>
                                        <p:cTn id="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5"/>
                                        </p:tgtEl>
                                      </p:cBhvr>
                                    </p:animEffect>
                                    <p:set>
                                      <p:cBhvr>
                                        <p:cTn id="6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8" restart="whenNotActive" fill="hold" evtFilter="cancelBubble" nodeType="interactiveSeq">
                <p:stCondLst>
                  <p:cond evt="onClick" delay="0">
                    <p:tgtEl>
                      <p:spTgt spid="1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6"/>
                                        </p:tgtEl>
                                      </p:cBhvr>
                                    </p:animEffect>
                                    <p:set>
                                      <p:cBhvr>
                                        <p:cTn id="7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4" restart="whenNotActive" fill="hold" evtFilter="cancelBubble" nodeType="interactiveSeq">
                <p:stCondLst>
                  <p:cond evt="onClick" delay="0">
                    <p:tgtEl>
                      <p:spTgt spid="1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6"/>
                                        </p:tgtEl>
                                      </p:cBhvr>
                                    </p:animEffect>
                                    <p:set>
                                      <p:cBhvr>
                                        <p:cTn id="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80" restart="whenNotActive" fill="hold" evtFilter="cancelBubble" nodeType="interactiveSeq">
                <p:stCondLst>
                  <p:cond evt="onClick" delay="0">
                    <p:tgtEl>
                      <p:spTgt spid="7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6" restart="whenNotActive" fill="hold" evtFilter="cancelBubble" nodeType="interactiveSeq">
                <p:stCondLst>
                  <p:cond evt="onClick" delay="0">
                    <p:tgtEl>
                      <p:spTgt spid="9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11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98" restart="whenNotActive" fill="hold" evtFilter="cancelBubble" nodeType="interactiveSeq">
                <p:stCondLst>
                  <p:cond evt="onClick" delay="0">
                    <p:tgtEl>
                      <p:spTgt spid="1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30"/>
                                        </p:tgtEl>
                                      </p:cBhvr>
                                    </p:animEffect>
                                    <p:set>
                                      <p:cBhvr>
                                        <p:cTn id="10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4" restart="whenNotActive" fill="hold" evtFilter="cancelBubble" nodeType="interactiveSeq">
                <p:stCondLst>
                  <p:cond evt="onClick" delay="0">
                    <p:tgtEl>
                      <p:spTgt spid="15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50"/>
                                        </p:tgtEl>
                                      </p:cBhvr>
                                    </p:animEffect>
                                    <p:set>
                                      <p:cBhvr>
                                        <p:cTn id="109"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10" restart="whenNotActive" fill="hold" evtFilter="cancelBubble" nodeType="interactiveSeq">
                <p:stCondLst>
                  <p:cond evt="onClick" delay="0">
                    <p:tgtEl>
                      <p:spTgt spid="8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6" restart="whenNotActive" fill="hold" evtFilter="cancelBubble" nodeType="interactiveSeq">
                <p:stCondLst>
                  <p:cond evt="onClick" delay="0">
                    <p:tgtEl>
                      <p:spTgt spid="9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93"/>
                                        </p:tgtEl>
                                      </p:cBhvr>
                                    </p:animEffect>
                                    <p:set>
                                      <p:cBhvr>
                                        <p:cTn id="12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22" restart="whenNotActive" fill="hold" evtFilter="cancelBubble" nodeType="interactiveSeq">
                <p:stCondLst>
                  <p:cond evt="onClick" delay="0">
                    <p:tgtEl>
                      <p:spTgt spid="11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4"/>
                                        </p:tgtEl>
                                      </p:cBhvr>
                                    </p:animEffect>
                                    <p:set>
                                      <p:cBhvr>
                                        <p:cTn id="12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28" restart="whenNotActive" fill="hold" evtFilter="cancelBubble" nodeType="interactiveSeq">
                <p:stCondLst>
                  <p:cond evt="onClick" delay="0">
                    <p:tgtEl>
                      <p:spTgt spid="13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34"/>
                                        </p:tgtEl>
                                      </p:cBhvr>
                                    </p:animEffect>
                                    <p:set>
                                      <p:cBhvr>
                                        <p:cTn id="13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4" restart="whenNotActive" fill="hold" evtFilter="cancelBubble" nodeType="interactiveSeq">
                <p:stCondLst>
                  <p:cond evt="onClick" delay="0">
                    <p:tgtEl>
                      <p:spTgt spid="15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54"/>
                                        </p:tgtEl>
                                      </p:cBhvr>
                                    </p:animEffect>
                                    <p:set>
                                      <p:cBhvr>
                                        <p:cTn id="139"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8"/>
                                        </p:tgtEl>
                                      </p:cBhvr>
                                    </p:animEffect>
                                    <p:set>
                                      <p:cBhvr>
                                        <p:cTn id="15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58" restart="whenNotActive" fill="hold" evtFilter="cancelBubble" nodeType="interactiveSeq">
                <p:stCondLst>
                  <p:cond evt="onClick" delay="0">
                    <p:tgtEl>
                      <p:spTgt spid="13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38"/>
                                        </p:tgtEl>
                                      </p:cBhvr>
                                    </p:animEffect>
                                    <p:set>
                                      <p:cBhvr>
                                        <p:cTn id="163"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64" restart="whenNotActive" fill="hold" evtFilter="cancelBubble" nodeType="interactiveSeq">
                <p:stCondLst>
                  <p:cond evt="onClick" delay="0">
                    <p:tgtEl>
                      <p:spTgt spid="15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157"/>
                                        </p:tgtEl>
                                      </p:cBhvr>
                                    </p:animEffect>
                                    <p:set>
                                      <p:cBhvr>
                                        <p:cTn id="169"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70" restart="whenNotActive" fill="hold" evtFilter="cancelBubble" nodeType="interactiveSeq">
                <p:stCondLst>
                  <p:cond evt="onClick" delay="0">
                    <p:tgtEl>
                      <p:spTgt spid="7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6" restart="whenNotActive" fill="hold" evtFilter="cancelBubble" nodeType="interactiveSeq">
                <p:stCondLst>
                  <p:cond evt="onClick" delay="0">
                    <p:tgtEl>
                      <p:spTgt spid="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6CCBF2-5633-4F2C-99AA-8AEB973393FE}"/>
              </a:ext>
            </a:extLst>
          </p:cNvPr>
          <p:cNvSpPr/>
          <p:nvPr/>
        </p:nvSpPr>
        <p:spPr>
          <a:xfrm>
            <a:off x="3769257" y="559380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hlinkClick r:id="rId4" action="ppaction://hlinksldjump"/>
            <a:extLst>
              <a:ext uri="{FF2B5EF4-FFF2-40B4-BE49-F238E27FC236}">
                <a16:creationId xmlns:a16="http://schemas.microsoft.com/office/drawing/2014/main" id="{581087AB-2D3E-44CA-A330-AA84F0D43329}"/>
              </a:ext>
            </a:extLst>
          </p:cNvPr>
          <p:cNvSpPr txBox="1"/>
          <p:nvPr/>
        </p:nvSpPr>
        <p:spPr>
          <a:xfrm>
            <a:off x="3883739" y="55932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3DA87678-7292-4F69-A169-F19F1F7F825A}"/>
              </a:ext>
            </a:extLst>
          </p:cNvPr>
          <p:cNvSpPr txBox="1"/>
          <p:nvPr/>
        </p:nvSpPr>
        <p:spPr>
          <a:xfrm>
            <a:off x="1331547" y="821491"/>
            <a:ext cx="9528900" cy="2308324"/>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does PART stand for?</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4" name="Thinking music">
            <a:hlinkClick r:id="" action="ppaction://media"/>
            <a:extLst>
              <a:ext uri="{FF2B5EF4-FFF2-40B4-BE49-F238E27FC236}">
                <a16:creationId xmlns:a16="http://schemas.microsoft.com/office/drawing/2014/main" id="{45DC7138-5429-4458-82D6-5CF277D1A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20566942"/>
      </p:ext>
    </p:extLst>
  </p:cSld>
  <p:clrMapOvr>
    <a:masterClrMapping/>
  </p:clrMapOvr>
  <mc:AlternateContent xmlns:mc="http://schemas.openxmlformats.org/markup-compatibility/2006" xmlns:p14="http://schemas.microsoft.com/office/powerpoint/2010/main">
    <mc:Choice Requires="p14">
      <p:transition spd="slow" p14:dur="3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B2AFF36-61FB-4910-8463-07A0AD16F8C0}"/>
              </a:ext>
            </a:extLst>
          </p:cNvPr>
          <p:cNvSpPr txBox="1"/>
          <p:nvPr/>
        </p:nvSpPr>
        <p:spPr>
          <a:xfrm>
            <a:off x="1954039" y="1369491"/>
            <a:ext cx="8283921" cy="2308324"/>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Professional Assault Response Training</a:t>
            </a:r>
          </a:p>
        </p:txBody>
      </p:sp>
      <p:sp>
        <p:nvSpPr>
          <p:cNvPr id="12" name="column1- 200$- text">
            <a:extLst>
              <a:ext uri="{FF2B5EF4-FFF2-40B4-BE49-F238E27FC236}">
                <a16:creationId xmlns:a16="http://schemas.microsoft.com/office/drawing/2014/main" id="{E4CE21E0-BD09-4E02-8334-3C469D45C7B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pic>
        <p:nvPicPr>
          <p:cNvPr id="3" name="answer sound">
            <a:hlinkClick r:id="" action="ppaction://media"/>
            <a:extLst>
              <a:ext uri="{FF2B5EF4-FFF2-40B4-BE49-F238E27FC236}">
                <a16:creationId xmlns:a16="http://schemas.microsoft.com/office/drawing/2014/main" id="{EB8295E7-0C46-4AB0-B45E-A4F531038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098817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3769257" y="514496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FC9F79D9-9A77-4057-9794-D8AC17C9DED8}"/>
              </a:ext>
            </a:extLst>
          </p:cNvPr>
          <p:cNvSpPr txBox="1"/>
          <p:nvPr/>
        </p:nvSpPr>
        <p:spPr>
          <a:xfrm>
            <a:off x="3883739" y="514439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1953102" y="1129169"/>
            <a:ext cx="8285789" cy="1200329"/>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PART </a:t>
            </a:r>
            <a:r>
              <a:rPr lang="en-US" sz="7200"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 not</a:t>
            </a: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_______.</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76B7D7E-ECF3-4A48-9988-F03BFE7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3769257" y="514496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FC9F79D9-9A77-4057-9794-D8AC17C9DED8}"/>
              </a:ext>
            </a:extLst>
          </p:cNvPr>
          <p:cNvSpPr txBox="1"/>
          <p:nvPr/>
        </p:nvSpPr>
        <p:spPr>
          <a:xfrm>
            <a:off x="3883739" y="514439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1953102" y="1129169"/>
            <a:ext cx="8285789" cy="1200329"/>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PART </a:t>
            </a:r>
            <a:r>
              <a:rPr lang="en-US" sz="7200"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 not</a:t>
            </a: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_______.</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76B7D7E-ECF3-4A48-9988-F03BFE7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A7227E2-568B-43EF-B290-AA85C0C9F765}"/>
              </a:ext>
            </a:extLst>
          </p:cNvPr>
          <p:cNvSpPr txBox="1"/>
          <p:nvPr/>
        </p:nvSpPr>
        <p:spPr>
          <a:xfrm>
            <a:off x="1661922" y="297969"/>
            <a:ext cx="8868154" cy="4154984"/>
          </a:xfrm>
          <a:prstGeom prst="rect">
            <a:avLst/>
          </a:prstGeom>
          <a:noFill/>
        </p:spPr>
        <p:txBody>
          <a:bodyPr wrap="square" rtlCol="0">
            <a:spAutoFit/>
          </a:bodyPr>
          <a:lstStyle/>
          <a:p>
            <a:pPr algn="ctr"/>
            <a:endParaRPr lang="de-AT" sz="6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PART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not</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self-defence</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course</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sp>
        <p:nvSpPr>
          <p:cNvPr id="14" name="column1- 200$- text">
            <a:extLst>
              <a:ext uri="{FF2B5EF4-FFF2-40B4-BE49-F238E27FC236}">
                <a16:creationId xmlns:a16="http://schemas.microsoft.com/office/drawing/2014/main" id="{C4DBAF33-7BFE-44B9-A51A-18F325CD6F3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pic>
        <p:nvPicPr>
          <p:cNvPr id="8" name="answer sound">
            <a:hlinkClick r:id="" action="ppaction://media"/>
            <a:extLst>
              <a:ext uri="{FF2B5EF4-FFF2-40B4-BE49-F238E27FC236}">
                <a16:creationId xmlns:a16="http://schemas.microsoft.com/office/drawing/2014/main" id="{E080DEEC-9A27-4B7E-AD07-FE5BD4085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A7227E2-568B-43EF-B290-AA85C0C9F765}"/>
              </a:ext>
            </a:extLst>
          </p:cNvPr>
          <p:cNvSpPr txBox="1"/>
          <p:nvPr/>
        </p:nvSpPr>
        <p:spPr>
          <a:xfrm>
            <a:off x="1661922" y="297969"/>
            <a:ext cx="8868154" cy="4154984"/>
          </a:xfrm>
          <a:prstGeom prst="rect">
            <a:avLst/>
          </a:prstGeom>
          <a:noFill/>
        </p:spPr>
        <p:txBody>
          <a:bodyPr wrap="square" rtlCol="0">
            <a:spAutoFit/>
          </a:bodyPr>
          <a:lstStyle/>
          <a:p>
            <a:pPr algn="ctr"/>
            <a:r>
              <a:rPr lang="de-AT" sz="6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PART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not a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self-defence</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course</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sp>
        <p:nvSpPr>
          <p:cNvPr id="14" name="column1- 200$- text">
            <a:extLst>
              <a:ext uri="{FF2B5EF4-FFF2-40B4-BE49-F238E27FC236}">
                <a16:creationId xmlns:a16="http://schemas.microsoft.com/office/drawing/2014/main" id="{C4DBAF33-7BFE-44B9-A51A-18F325CD6F3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pic>
        <p:nvPicPr>
          <p:cNvPr id="8" name="answer sound">
            <a:hlinkClick r:id="" action="ppaction://media"/>
            <a:extLst>
              <a:ext uri="{FF2B5EF4-FFF2-40B4-BE49-F238E27FC236}">
                <a16:creationId xmlns:a16="http://schemas.microsoft.com/office/drawing/2014/main" id="{E080DEEC-9A27-4B7E-AD07-FE5BD4085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1331547" y="1655408"/>
            <a:ext cx="9528900" cy="2308324"/>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 developed PART – when and why?</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5B5485B-F4EC-44B4-AA9A-C4325EE8D1FE}"/>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CD27BC1B-2FC6-4950-B37B-7E9709004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1331547" y="1655408"/>
            <a:ext cx="9528900" cy="2308324"/>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 developed PART – when and why?</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5B5485B-F4EC-44B4-AA9A-C4325EE8D1FE}"/>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CD27BC1B-2FC6-4950-B37B-7E9709004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hlinkClick r:id="rId4" action="ppaction://hlinksldjump"/>
            <a:extLst>
              <a:ext uri="{FF2B5EF4-FFF2-40B4-BE49-F238E27FC236}">
                <a16:creationId xmlns:a16="http://schemas.microsoft.com/office/drawing/2014/main" id="{E2E2D97A-3882-4B5D-9E1C-AC4941947A00}"/>
              </a:ext>
            </a:extLst>
          </p:cNvPr>
          <p:cNvSpPr txBox="1"/>
          <p:nvPr/>
        </p:nvSpPr>
        <p:spPr>
          <a:xfrm>
            <a:off x="0" y="0"/>
            <a:ext cx="12192000" cy="5355312"/>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Dr. Paul Smith</a:t>
            </a: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1975</a:t>
            </a: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Because he was uncomfortable with the way that people were taught to respond in a crisis (physical over verbal).</a:t>
            </a:r>
          </a:p>
        </p:txBody>
      </p:sp>
      <p:sp>
        <p:nvSpPr>
          <p:cNvPr id="3" name="column1- 200$- text">
            <a:extLst>
              <a:ext uri="{FF2B5EF4-FFF2-40B4-BE49-F238E27FC236}">
                <a16:creationId xmlns:a16="http://schemas.microsoft.com/office/drawing/2014/main" id="{34F615D1-2D60-4592-B009-ADEB4C1B80F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pic>
        <p:nvPicPr>
          <p:cNvPr id="10" name="answer sound">
            <a:hlinkClick r:id="" action="ppaction://media"/>
            <a:extLst>
              <a:ext uri="{FF2B5EF4-FFF2-40B4-BE49-F238E27FC236}">
                <a16:creationId xmlns:a16="http://schemas.microsoft.com/office/drawing/2014/main" id="{46A829E4-C016-4F6F-8B80-308802C49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hlinkClick r:id="rId4" action="ppaction://hlinksldjump"/>
            <a:extLst>
              <a:ext uri="{FF2B5EF4-FFF2-40B4-BE49-F238E27FC236}">
                <a16:creationId xmlns:a16="http://schemas.microsoft.com/office/drawing/2014/main" id="{E2E2D97A-3882-4B5D-9E1C-AC4941947A00}"/>
              </a:ext>
            </a:extLst>
          </p:cNvPr>
          <p:cNvSpPr txBox="1"/>
          <p:nvPr/>
        </p:nvSpPr>
        <p:spPr>
          <a:xfrm>
            <a:off x="0" y="0"/>
            <a:ext cx="12192000" cy="5355312"/>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Dr. Paul Smith</a:t>
            </a: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1975</a:t>
            </a:r>
          </a:p>
          <a:p>
            <a:pPr algn="ct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Because</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he was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uncomfortable</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with</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way</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that</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people</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were</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taught</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respond</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physical</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over</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verbal).</a:t>
            </a:r>
          </a:p>
        </p:txBody>
      </p:sp>
      <p:sp>
        <p:nvSpPr>
          <p:cNvPr id="3" name="column1- 200$- text">
            <a:extLst>
              <a:ext uri="{FF2B5EF4-FFF2-40B4-BE49-F238E27FC236}">
                <a16:creationId xmlns:a16="http://schemas.microsoft.com/office/drawing/2014/main" id="{34F615D1-2D60-4592-B009-ADEB4C1B80F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pic>
        <p:nvPicPr>
          <p:cNvPr id="10" name="answer sound">
            <a:hlinkClick r:id="" action="ppaction://media"/>
            <a:extLst>
              <a:ext uri="{FF2B5EF4-FFF2-40B4-BE49-F238E27FC236}">
                <a16:creationId xmlns:a16="http://schemas.microsoft.com/office/drawing/2014/main" id="{46A829E4-C016-4F6F-8B80-308802C49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3769257" y="527309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CC9427F-0A91-4666-8078-08D32D02E316}"/>
              </a:ext>
            </a:extLst>
          </p:cNvPr>
          <p:cNvSpPr txBox="1"/>
          <p:nvPr/>
        </p:nvSpPr>
        <p:spPr>
          <a:xfrm>
            <a:off x="3883739" y="526087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E36C6AAB-659C-4B2E-89C4-B2AFBDD3D417}"/>
              </a:ext>
            </a:extLst>
          </p:cNvPr>
          <p:cNvSpPr txBox="1"/>
          <p:nvPr/>
        </p:nvSpPr>
        <p:spPr>
          <a:xfrm>
            <a:off x="1331547" y="1343213"/>
            <a:ext cx="9528900" cy="3416320"/>
          </a:xfrm>
          <a:prstGeom prst="rect">
            <a:avLst/>
          </a:prstGeom>
          <a:noFill/>
        </p:spPr>
        <p:txBody>
          <a:bodyPr wrap="square" rtlCol="0">
            <a:spAutoFit/>
          </a:bodyPr>
          <a:lstStyle/>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Why</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crisis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communication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portion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PART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important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E466B08-A947-4FA2-A57E-CA0C0E08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3769257" y="527309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CC9427F-0A91-4666-8078-08D32D02E316}"/>
              </a:ext>
            </a:extLst>
          </p:cNvPr>
          <p:cNvSpPr txBox="1"/>
          <p:nvPr/>
        </p:nvSpPr>
        <p:spPr>
          <a:xfrm>
            <a:off x="3883739" y="526087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E36C6AAB-659C-4B2E-89C4-B2AFBDD3D417}"/>
              </a:ext>
            </a:extLst>
          </p:cNvPr>
          <p:cNvSpPr txBox="1"/>
          <p:nvPr/>
        </p:nvSpPr>
        <p:spPr>
          <a:xfrm>
            <a:off x="1331547" y="1343213"/>
            <a:ext cx="9528900" cy="3416320"/>
          </a:xfrm>
          <a:prstGeom prst="rect">
            <a:avLst/>
          </a:prstGeom>
          <a:noFill/>
        </p:spPr>
        <p:txBody>
          <a:bodyPr wrap="square" rtlCol="0">
            <a:spAutoFit/>
          </a:bodyPr>
          <a:lstStyle/>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Why</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crisis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communication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portion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PART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important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E466B08-A947-4FA2-A57E-CA0C0E08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91254" y="861310"/>
            <a:ext cx="12191999" cy="3231654"/>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goal is to de-escalate a situation using ourselves as tools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7" name="answer sound">
            <a:hlinkClick r:id="" action="ppaction://media"/>
            <a:extLst>
              <a:ext uri="{FF2B5EF4-FFF2-40B4-BE49-F238E27FC236}">
                <a16:creationId xmlns:a16="http://schemas.microsoft.com/office/drawing/2014/main" id="{46A611C5-CD4C-45F2-966C-849310CAC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0" y="117826"/>
            <a:ext cx="12191999" cy="563231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Often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de-</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escalate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situation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using</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ourselves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tools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without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having</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put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our</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hands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on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someone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7" name="answer sound">
            <a:hlinkClick r:id="" action="ppaction://media"/>
            <a:extLst>
              <a:ext uri="{FF2B5EF4-FFF2-40B4-BE49-F238E27FC236}">
                <a16:creationId xmlns:a16="http://schemas.microsoft.com/office/drawing/2014/main" id="{46A611C5-CD4C-45F2-966C-849310CAC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3769257" y="570766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08CF0E8B-2C06-44E3-95D1-ADD9EA75FFD3}"/>
              </a:ext>
            </a:extLst>
          </p:cNvPr>
          <p:cNvSpPr txBox="1"/>
          <p:nvPr/>
        </p:nvSpPr>
        <p:spPr>
          <a:xfrm>
            <a:off x="3883739" y="570709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1331547" y="891269"/>
            <a:ext cx="9528900" cy="3416320"/>
          </a:xfrm>
          <a:prstGeom prst="rect">
            <a:avLst/>
          </a:prstGeom>
          <a:noFill/>
        </p:spPr>
        <p:txBody>
          <a:bodyPr wrap="square" rtlCol="0">
            <a:spAutoFit/>
          </a:bodyPr>
          <a:lstStyle/>
          <a:p>
            <a:pPr algn="ctr"/>
            <a:r>
              <a:rPr lang="en-US"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type of aggressive </a:t>
            </a:r>
            <a:r>
              <a:rPr lang="en-US"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behaviour</a:t>
            </a:r>
            <a:r>
              <a:rPr lang="en-US"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is PART Advanced designed to respond to that meets the requirements for reasonable force? </a:t>
            </a:r>
            <a:endParaRPr lang="en-GB"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D0A41901-9B93-4CE1-922E-1B5A89FB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3769257" y="570766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08CF0E8B-2C06-44E3-95D1-ADD9EA75FFD3}"/>
              </a:ext>
            </a:extLst>
          </p:cNvPr>
          <p:cNvSpPr txBox="1"/>
          <p:nvPr/>
        </p:nvSpPr>
        <p:spPr>
          <a:xfrm>
            <a:off x="3883739" y="570709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1331547" y="891269"/>
            <a:ext cx="9528900"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Why is it important to take PART advanced in our jobs?</a:t>
            </a:r>
          </a:p>
        </p:txBody>
      </p:sp>
      <p:pic>
        <p:nvPicPr>
          <p:cNvPr id="5" name="Thinking music">
            <a:hlinkClick r:id="" action="ppaction://media"/>
            <a:extLst>
              <a:ext uri="{FF2B5EF4-FFF2-40B4-BE49-F238E27FC236}">
                <a16:creationId xmlns:a16="http://schemas.microsoft.com/office/drawing/2014/main" id="{D0A41901-9B93-4CE1-922E-1B5A89FB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64E5B45A-7EEE-4118-9716-37BF231FDDE5}"/>
              </a:ext>
            </a:extLst>
          </p:cNvPr>
          <p:cNvSpPr txBox="1">
            <a:spLocks/>
          </p:cNvSpPr>
          <p:nvPr/>
        </p:nvSpPr>
        <p:spPr>
          <a:xfrm>
            <a:off x="401493" y="317028"/>
            <a:ext cx="11240156" cy="19306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US" dirty="0">
                <a:solidFill>
                  <a:schemeClr val="bg1"/>
                </a:solidFill>
              </a:rPr>
              <a:t>To change the text, click on the text field on the specific slide, then rewrite questions and answers.</a:t>
            </a:r>
          </a:p>
          <a:p>
            <a:pPr algn="l">
              <a:lnSpc>
                <a:spcPts val="3300"/>
              </a:lnSpc>
            </a:pPr>
            <a:r>
              <a:rPr lang="en-US" dirty="0">
                <a:solidFill>
                  <a:schemeClr val="bg1"/>
                </a:solidFill>
              </a:rPr>
              <a:t>Pictures can also be changed by selecting them and choosing </a:t>
            </a:r>
            <a:r>
              <a:rPr lang="en-US" b="1" i="1" dirty="0">
                <a:solidFill>
                  <a:schemeClr val="bg1"/>
                </a:solidFill>
              </a:rPr>
              <a:t>“From a File” </a:t>
            </a:r>
            <a:r>
              <a:rPr lang="en-US" dirty="0">
                <a:solidFill>
                  <a:schemeClr val="bg1"/>
                </a:solidFill>
              </a:rPr>
              <a:t>in the picture options </a:t>
            </a:r>
            <a:r>
              <a:rPr lang="en-US" b="1" i="1" dirty="0">
                <a:solidFill>
                  <a:schemeClr val="bg1"/>
                </a:solidFill>
              </a:rPr>
              <a:t>“Picture Format”.</a:t>
            </a:r>
          </a:p>
        </p:txBody>
      </p:sp>
      <p:grpSp>
        <p:nvGrpSpPr>
          <p:cNvPr id="2" name="Group 1">
            <a:extLst>
              <a:ext uri="{FF2B5EF4-FFF2-40B4-BE49-F238E27FC236}">
                <a16:creationId xmlns:a16="http://schemas.microsoft.com/office/drawing/2014/main" id="{3A637F3D-7472-974F-A628-009D74A3D0E9}"/>
              </a:ext>
            </a:extLst>
          </p:cNvPr>
          <p:cNvGrpSpPr/>
          <p:nvPr/>
        </p:nvGrpSpPr>
        <p:grpSpPr>
          <a:xfrm>
            <a:off x="477131" y="2334158"/>
            <a:ext cx="7258593" cy="2356897"/>
            <a:chOff x="2466704" y="2293965"/>
            <a:chExt cx="7258593" cy="2356897"/>
          </a:xfrm>
        </p:grpSpPr>
        <p:pic>
          <p:nvPicPr>
            <p:cNvPr id="5" name="Picture 4">
              <a:extLst>
                <a:ext uri="{FF2B5EF4-FFF2-40B4-BE49-F238E27FC236}">
                  <a16:creationId xmlns:a16="http://schemas.microsoft.com/office/drawing/2014/main" id="{A4D7BD74-CC20-4744-97B6-F34E3E9965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66704" y="2293965"/>
              <a:ext cx="7258593" cy="2356897"/>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19F30D81-EFD4-4FF5-B842-14B78AFDFB51}"/>
                </a:ext>
              </a:extLst>
            </p:cNvPr>
            <p:cNvSpPr/>
            <p:nvPr/>
          </p:nvSpPr>
          <p:spPr>
            <a:xfrm>
              <a:off x="4237020" y="2821111"/>
              <a:ext cx="1723176" cy="781225"/>
            </a:xfrm>
            <a:prstGeom prst="ellipse">
              <a:avLst/>
            </a:prstGeom>
            <a:noFill/>
            <a:ln w="76200">
              <a:solidFill>
                <a:srgbClr val="7D3C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A0FC5B8-2FD1-4303-BD3F-C91E2797E0FF}"/>
                </a:ext>
              </a:extLst>
            </p:cNvPr>
            <p:cNvSpPr/>
            <p:nvPr/>
          </p:nvSpPr>
          <p:spPr>
            <a:xfrm>
              <a:off x="8119450" y="2435389"/>
              <a:ext cx="1151298" cy="529627"/>
            </a:xfrm>
            <a:prstGeom prst="ellipse">
              <a:avLst/>
            </a:prstGeom>
            <a:noFill/>
            <a:ln w="76200">
              <a:solidFill>
                <a:srgbClr val="7D3C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Untertitel 2">
            <a:extLst>
              <a:ext uri="{FF2B5EF4-FFF2-40B4-BE49-F238E27FC236}">
                <a16:creationId xmlns:a16="http://schemas.microsoft.com/office/drawing/2014/main" id="{920B61E6-7A64-47D5-A4BA-3F4200ADCE61}"/>
              </a:ext>
            </a:extLst>
          </p:cNvPr>
          <p:cNvSpPr txBox="1">
            <a:spLocks/>
          </p:cNvSpPr>
          <p:nvPr/>
        </p:nvSpPr>
        <p:spPr>
          <a:xfrm>
            <a:off x="401493" y="4927356"/>
            <a:ext cx="11240156" cy="14834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US" dirty="0">
                <a:solidFill>
                  <a:schemeClr val="bg1"/>
                </a:solidFill>
              </a:rPr>
              <a:t>Some pictures are hidden behind other elements. In order to change them, move objects around and bring them to the front or back by right-clicking them and choosing the option.</a:t>
            </a:r>
          </a:p>
        </p:txBody>
      </p:sp>
      <p:pic>
        <p:nvPicPr>
          <p:cNvPr id="4" name="Grafik 12" descr="Ein Bild, das Zeichnung enthält.&#10;&#10;Automatisch generierte Beschreibung">
            <a:extLst>
              <a:ext uri="{FF2B5EF4-FFF2-40B4-BE49-F238E27FC236}">
                <a16:creationId xmlns:a16="http://schemas.microsoft.com/office/drawing/2014/main" id="{8FA5AA84-FD97-415C-B4C9-72D7F8BB7A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0753" y="6294997"/>
            <a:ext cx="2459754" cy="491950"/>
          </a:xfrm>
          <a:prstGeom prst="rect">
            <a:avLst/>
          </a:prstGeom>
        </p:spPr>
      </p:pic>
    </p:spTree>
    <p:extLst>
      <p:ext uri="{BB962C8B-B14F-4D97-AF65-F5344CB8AC3E}">
        <p14:creationId xmlns:p14="http://schemas.microsoft.com/office/powerpoint/2010/main" val="2304353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771803" y="442411"/>
            <a:ext cx="10648387" cy="5632311"/>
          </a:xfrm>
          <a:prstGeom prst="rect">
            <a:avLst/>
          </a:prstGeom>
          <a:noFill/>
        </p:spPr>
        <p:txBody>
          <a:bodyPr wrap="square" rtlCol="0">
            <a:spAutoFit/>
          </a:bodyPr>
          <a:lstStyle/>
          <a:p>
            <a:pPr algn="ct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Aggravated assault </a:t>
            </a:r>
          </a:p>
          <a:p>
            <a:pPr algn="ct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222532" y="5362269"/>
            <a:ext cx="3746930"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pic>
        <p:nvPicPr>
          <p:cNvPr id="7" name="answer sound">
            <a:hlinkClick r:id="" action="ppaction://media"/>
            <a:extLst>
              <a:ext uri="{FF2B5EF4-FFF2-40B4-BE49-F238E27FC236}">
                <a16:creationId xmlns:a16="http://schemas.microsoft.com/office/drawing/2014/main" id="{5A2ADD18-07AC-4879-87DC-5869B1FD4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771804" y="647559"/>
            <a:ext cx="10648387" cy="424731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There</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real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liklihood</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being</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assaulted</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our</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work</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It</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important</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prepared</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222532" y="5362269"/>
            <a:ext cx="3746930"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pic>
        <p:nvPicPr>
          <p:cNvPr id="7" name="answer sound">
            <a:hlinkClick r:id="" action="ppaction://media"/>
            <a:extLst>
              <a:ext uri="{FF2B5EF4-FFF2-40B4-BE49-F238E27FC236}">
                <a16:creationId xmlns:a16="http://schemas.microsoft.com/office/drawing/2014/main" id="{5A2ADD18-07AC-4879-87DC-5869B1FD4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92129DF-C06C-4889-888C-5BC270AA77D6}"/>
              </a:ext>
            </a:extLst>
          </p:cNvPr>
          <p:cNvSpPr txBox="1"/>
          <p:nvPr/>
        </p:nvSpPr>
        <p:spPr>
          <a:xfrm>
            <a:off x="1234289" y="1477825"/>
            <a:ext cx="9723422"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“Baseline Behaviour”?</a:t>
            </a:r>
            <a:endParaRPr lang="de-AT" sz="7200" dirty="0"/>
          </a:p>
        </p:txBody>
      </p:sp>
      <p:sp>
        <p:nvSpPr>
          <p:cNvPr id="4" name="Rechteck: abgerundete Ecken 3">
            <a:extLst>
              <a:ext uri="{FF2B5EF4-FFF2-40B4-BE49-F238E27FC236}">
                <a16:creationId xmlns:a16="http://schemas.microsoft.com/office/drawing/2014/main" id="{E0952DBA-7DD4-4EED-B436-8D80B9AD465A}"/>
              </a:ext>
            </a:extLst>
          </p:cNvPr>
          <p:cNvSpPr/>
          <p:nvPr/>
        </p:nvSpPr>
        <p:spPr>
          <a:xfrm>
            <a:off x="3769257" y="536986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hlinkClick r:id="rId4" action="ppaction://hlinksldjump"/>
            <a:extLst>
              <a:ext uri="{FF2B5EF4-FFF2-40B4-BE49-F238E27FC236}">
                <a16:creationId xmlns:a16="http://schemas.microsoft.com/office/drawing/2014/main" id="{312097A8-00DB-47DE-A020-E84468BF3B8E}"/>
              </a:ext>
            </a:extLst>
          </p:cNvPr>
          <p:cNvSpPr txBox="1"/>
          <p:nvPr/>
        </p:nvSpPr>
        <p:spPr>
          <a:xfrm>
            <a:off x="3883739" y="536929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8" name="Thinking music">
            <a:hlinkClick r:id="" action="ppaction://media"/>
            <a:extLst>
              <a:ext uri="{FF2B5EF4-FFF2-40B4-BE49-F238E27FC236}">
                <a16:creationId xmlns:a16="http://schemas.microsoft.com/office/drawing/2014/main" id="{8B685A44-C4E7-4807-B013-16336DEFA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6276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lumn1- 200$- text">
            <a:extLst>
              <a:ext uri="{FF2B5EF4-FFF2-40B4-BE49-F238E27FC236}">
                <a16:creationId xmlns:a16="http://schemas.microsoft.com/office/drawing/2014/main" id="{55B3E760-E10C-4747-B762-CE809406753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13" name="Textfeld 12">
            <a:hlinkClick r:id="rId4" action="ppaction://hlinksldjump"/>
            <a:extLst>
              <a:ext uri="{FF2B5EF4-FFF2-40B4-BE49-F238E27FC236}">
                <a16:creationId xmlns:a16="http://schemas.microsoft.com/office/drawing/2014/main" id="{D6389E15-D2EF-41F2-9832-91ED3479383F}"/>
              </a:ext>
            </a:extLst>
          </p:cNvPr>
          <p:cNvSpPr txBox="1"/>
          <p:nvPr/>
        </p:nvSpPr>
        <p:spPr>
          <a:xfrm>
            <a:off x="-130948" y="364659"/>
            <a:ext cx="12453891" cy="4431983"/>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individuals </a:t>
            </a:r>
            <a:r>
              <a:rPr lang="en-US"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“normal”, </a:t>
            </a:r>
          </a:p>
          <a:p>
            <a:pPr algn="ctr"/>
            <a:r>
              <a:rPr lang="en-US"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typical, </a:t>
            </a:r>
          </a:p>
          <a:p>
            <a:pPr algn="ctr"/>
            <a:r>
              <a:rPr lang="en-US"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day to day behaviour.</a:t>
            </a: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answer sound">
            <a:hlinkClick r:id="" action="ppaction://media"/>
            <a:extLst>
              <a:ext uri="{FF2B5EF4-FFF2-40B4-BE49-F238E27FC236}">
                <a16:creationId xmlns:a16="http://schemas.microsoft.com/office/drawing/2014/main" id="{EAF1E20F-7375-48A3-B85E-0EB9CCDB5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6533811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3769257" y="452739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F73E116-A5A5-4C8D-B603-BAF42BEE1512}"/>
              </a:ext>
            </a:extLst>
          </p:cNvPr>
          <p:cNvSpPr txBox="1"/>
          <p:nvPr/>
        </p:nvSpPr>
        <p:spPr>
          <a:xfrm>
            <a:off x="3883739" y="45268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F61A764-E7DC-4636-8CF0-30248B113BB7}"/>
              </a:ext>
            </a:extLst>
          </p:cNvPr>
          <p:cNvSpPr txBox="1"/>
          <p:nvPr/>
        </p:nvSpPr>
        <p:spPr>
          <a:xfrm>
            <a:off x="1331547" y="1654940"/>
            <a:ext cx="9528900"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physically injurious behaviour?</a:t>
            </a:r>
          </a:p>
        </p:txBody>
      </p:sp>
      <p:pic>
        <p:nvPicPr>
          <p:cNvPr id="5" name="Thinking music">
            <a:hlinkClick r:id="" action="ppaction://media"/>
            <a:extLst>
              <a:ext uri="{FF2B5EF4-FFF2-40B4-BE49-F238E27FC236}">
                <a16:creationId xmlns:a16="http://schemas.microsoft.com/office/drawing/2014/main" id="{02C5E1D1-FC92-465A-8CBE-EB3DC732F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3769257" y="452739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F73E116-A5A5-4C8D-B603-BAF42BEE1512}"/>
              </a:ext>
            </a:extLst>
          </p:cNvPr>
          <p:cNvSpPr txBox="1"/>
          <p:nvPr/>
        </p:nvSpPr>
        <p:spPr>
          <a:xfrm>
            <a:off x="3883739" y="45268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F61A764-E7DC-4636-8CF0-30248B113BB7}"/>
              </a:ext>
            </a:extLst>
          </p:cNvPr>
          <p:cNvSpPr txBox="1"/>
          <p:nvPr/>
        </p:nvSpPr>
        <p:spPr>
          <a:xfrm>
            <a:off x="1331547" y="2298365"/>
            <a:ext cx="9528900"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physically injurious behaviour?</a:t>
            </a:r>
          </a:p>
        </p:txBody>
      </p:sp>
      <p:pic>
        <p:nvPicPr>
          <p:cNvPr id="5" name="Thinking music">
            <a:hlinkClick r:id="" action="ppaction://media"/>
            <a:extLst>
              <a:ext uri="{FF2B5EF4-FFF2-40B4-BE49-F238E27FC236}">
                <a16:creationId xmlns:a16="http://schemas.microsoft.com/office/drawing/2014/main" id="{02C5E1D1-FC92-465A-8CBE-EB3DC732F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7" name="Textfeld 6">
            <a:hlinkClick r:id="rId4" action="ppaction://hlinksldjump"/>
            <a:extLst>
              <a:ext uri="{FF2B5EF4-FFF2-40B4-BE49-F238E27FC236}">
                <a16:creationId xmlns:a16="http://schemas.microsoft.com/office/drawing/2014/main" id="{1B569C46-E964-43C9-A11D-4FA95F9A5BA9}"/>
              </a:ext>
            </a:extLst>
          </p:cNvPr>
          <p:cNvSpPr txBox="1"/>
          <p:nvPr/>
        </p:nvSpPr>
        <p:spPr>
          <a:xfrm>
            <a:off x="-130947" y="953238"/>
            <a:ext cx="12453891" cy="3323987"/>
          </a:xfrm>
          <a:prstGeom prst="rect">
            <a:avLst/>
          </a:prstGeom>
          <a:noFill/>
        </p:spPr>
        <p:txBody>
          <a:bodyPr wrap="square" rtlCol="0">
            <a:spAutoFit/>
          </a:bodyPr>
          <a:lstStyle/>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Behaviour that has potential or</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causes bodily harm (hitting, kicking, slapping, etc.).</a:t>
            </a:r>
          </a:p>
        </p:txBody>
      </p:sp>
      <p:pic>
        <p:nvPicPr>
          <p:cNvPr id="8" name="answer sound">
            <a:hlinkClick r:id="" action="ppaction://media"/>
            <a:extLst>
              <a:ext uri="{FF2B5EF4-FFF2-40B4-BE49-F238E27FC236}">
                <a16:creationId xmlns:a16="http://schemas.microsoft.com/office/drawing/2014/main" id="{CAD41FE7-1451-42BB-A890-C057382DC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7" name="Textfeld 6">
            <a:hlinkClick r:id="rId4" action="ppaction://hlinksldjump"/>
            <a:extLst>
              <a:ext uri="{FF2B5EF4-FFF2-40B4-BE49-F238E27FC236}">
                <a16:creationId xmlns:a16="http://schemas.microsoft.com/office/drawing/2014/main" id="{1B569C46-E964-43C9-A11D-4FA95F9A5BA9}"/>
              </a:ext>
            </a:extLst>
          </p:cNvPr>
          <p:cNvSpPr txBox="1"/>
          <p:nvPr/>
        </p:nvSpPr>
        <p:spPr>
          <a:xfrm>
            <a:off x="-130947" y="953238"/>
            <a:ext cx="12453891" cy="4431983"/>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Behaviour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that</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has</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potential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or</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causes</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bodily</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harm</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hitting</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kicking</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slapping</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etc.).</a:t>
            </a:r>
          </a:p>
        </p:txBody>
      </p:sp>
      <p:pic>
        <p:nvPicPr>
          <p:cNvPr id="8" name="answer sound">
            <a:hlinkClick r:id="" action="ppaction://media"/>
            <a:extLst>
              <a:ext uri="{FF2B5EF4-FFF2-40B4-BE49-F238E27FC236}">
                <a16:creationId xmlns:a16="http://schemas.microsoft.com/office/drawing/2014/main" id="{CAD41FE7-1451-42BB-A890-C057382DC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3769257" y="54108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84EAED-711B-48CA-B679-C545A175CB30}"/>
              </a:ext>
            </a:extLst>
          </p:cNvPr>
          <p:cNvSpPr txBox="1"/>
          <p:nvPr/>
        </p:nvSpPr>
        <p:spPr>
          <a:xfrm>
            <a:off x="3883739" y="54102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A470CB3C-82E5-4BD1-9AD1-7AC2598419A9}"/>
              </a:ext>
            </a:extLst>
          </p:cNvPr>
          <p:cNvSpPr txBox="1"/>
          <p:nvPr/>
        </p:nvSpPr>
        <p:spPr>
          <a:xfrm>
            <a:off x="1035266" y="1783645"/>
            <a:ext cx="10121462" cy="2246769"/>
          </a:xfrm>
          <a:prstGeom prst="rect">
            <a:avLst/>
          </a:prstGeom>
          <a:noFill/>
        </p:spPr>
        <p:txBody>
          <a:bodyPr wrap="square" rtlCol="0">
            <a:spAutoFit/>
          </a:bodyPr>
          <a:lstStyle/>
          <a:p>
            <a:pPr algn="ct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self-control</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why</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it</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important</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000"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66F7589B-5938-4148-A417-12B4140F1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3769257" y="54108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84EAED-711B-48CA-B679-C545A175CB30}"/>
              </a:ext>
            </a:extLst>
          </p:cNvPr>
          <p:cNvSpPr txBox="1"/>
          <p:nvPr/>
        </p:nvSpPr>
        <p:spPr>
          <a:xfrm>
            <a:off x="3883739" y="54102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A470CB3C-82E5-4BD1-9AD1-7AC2598419A9}"/>
              </a:ext>
            </a:extLst>
          </p:cNvPr>
          <p:cNvSpPr txBox="1"/>
          <p:nvPr/>
        </p:nvSpPr>
        <p:spPr>
          <a:xfrm>
            <a:off x="1035266" y="1783645"/>
            <a:ext cx="10121462" cy="2246769"/>
          </a:xfrm>
          <a:prstGeom prst="rect">
            <a:avLst/>
          </a:prstGeom>
          <a:noFill/>
        </p:spPr>
        <p:txBody>
          <a:bodyPr wrap="square" rtlCol="0">
            <a:spAutoFit/>
          </a:bodyPr>
          <a:lstStyle/>
          <a:p>
            <a:pPr algn="ct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self-control</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a:t>
            </a: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why</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it</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important</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0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66F7589B-5938-4148-A417-12B4140F1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615C799-ADEC-417B-8084-474246D3F82D}"/>
              </a:ext>
            </a:extLst>
          </p:cNvPr>
          <p:cNvSpPr txBox="1"/>
          <p:nvPr/>
        </p:nvSpPr>
        <p:spPr>
          <a:xfrm>
            <a:off x="274804" y="442411"/>
            <a:ext cx="11766480" cy="4247317"/>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ability to control or regain control over oneself in a given situation. </a:t>
            </a:r>
          </a:p>
          <a:p>
            <a:pPr algn="ct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It is important to maintain professional judgement and response in a crisis</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639CF562-F9A9-437A-969E-CCF5E1144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615C799-ADEC-417B-8084-474246D3F82D}"/>
              </a:ext>
            </a:extLst>
          </p:cNvPr>
          <p:cNvSpPr txBox="1"/>
          <p:nvPr/>
        </p:nvSpPr>
        <p:spPr>
          <a:xfrm>
            <a:off x="-130948" y="796303"/>
            <a:ext cx="12453891" cy="424731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ability</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control</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or</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regain</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control</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over</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oneself</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 a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given</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situation</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It</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important</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maintain</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professional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judgement</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objective</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interaction</a:t>
            </a:r>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 a </a:t>
            </a:r>
            <a:r>
              <a:rPr lang="de-AT"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crisis</a:t>
            </a: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639CF562-F9A9-437A-969E-CCF5E1144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3769257" y="561713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5943417-8942-4B78-A558-5F07B93D549C}"/>
              </a:ext>
            </a:extLst>
          </p:cNvPr>
          <p:cNvSpPr txBox="1"/>
          <p:nvPr/>
        </p:nvSpPr>
        <p:spPr>
          <a:xfrm>
            <a:off x="3883739" y="56165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09D4FE51-473E-4D0A-B75A-1D494B12DE3D}"/>
              </a:ext>
            </a:extLst>
          </p:cNvPr>
          <p:cNvSpPr txBox="1"/>
          <p:nvPr/>
        </p:nvSpPr>
        <p:spPr>
          <a:xfrm>
            <a:off x="202634" y="1997839"/>
            <a:ext cx="11755818" cy="2862322"/>
          </a:xfrm>
          <a:prstGeom prst="rect">
            <a:avLst/>
          </a:prstGeom>
          <a:noFill/>
        </p:spPr>
        <p:txBody>
          <a:bodyPr wrap="square" rtlCol="0">
            <a:spAutoFit/>
          </a:bodyPr>
          <a:lstStyle/>
          <a:p>
            <a:pPr algn="ct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 triggering event?</a:t>
            </a:r>
          </a:p>
          <a:p>
            <a:pPr algn="ctr"/>
            <a:endParaRPr lang="de-AT" sz="6000"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000"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List </a:t>
            </a:r>
            <a:r>
              <a:rPr lang="de-AT" sz="6000" i="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three</a:t>
            </a:r>
            <a:r>
              <a:rPr lang="de-AT" sz="6000"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6" name="Thinking music">
            <a:hlinkClick r:id="" action="ppaction://media"/>
            <a:extLst>
              <a:ext uri="{FF2B5EF4-FFF2-40B4-BE49-F238E27FC236}">
                <a16:creationId xmlns:a16="http://schemas.microsoft.com/office/drawing/2014/main" id="{5257F70D-32FC-4F29-8AC1-13552B3F5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3769257" y="561713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5943417-8942-4B78-A558-5F07B93D549C}"/>
              </a:ext>
            </a:extLst>
          </p:cNvPr>
          <p:cNvSpPr txBox="1"/>
          <p:nvPr/>
        </p:nvSpPr>
        <p:spPr>
          <a:xfrm>
            <a:off x="3883739" y="56165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09D4FE51-473E-4D0A-B75A-1D494B12DE3D}"/>
              </a:ext>
            </a:extLst>
          </p:cNvPr>
          <p:cNvSpPr txBox="1"/>
          <p:nvPr/>
        </p:nvSpPr>
        <p:spPr>
          <a:xfrm>
            <a:off x="202634" y="1997839"/>
            <a:ext cx="11755818" cy="2862322"/>
          </a:xfrm>
          <a:prstGeom prst="rect">
            <a:avLst/>
          </a:prstGeom>
          <a:noFill/>
        </p:spPr>
        <p:txBody>
          <a:bodyPr wrap="square" rtlCol="0">
            <a:spAutoFit/>
          </a:bodyPr>
          <a:lstStyle/>
          <a:p>
            <a:pPr algn="ctr"/>
            <a:r>
              <a:rPr lang="de-AT" sz="6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a:t>
            </a:r>
            <a:r>
              <a:rPr lang="de-AT" sz="6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setting</a:t>
            </a:r>
            <a:r>
              <a:rPr lang="de-AT"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event</a:t>
            </a:r>
            <a:r>
              <a:rPr lang="de-AT"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a:p>
            <a:pPr algn="ctr"/>
            <a:endParaRPr lang="de-AT" sz="60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0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List </a:t>
            </a:r>
            <a:r>
              <a:rPr lang="de-AT" sz="6000" b="1" i="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three</a:t>
            </a:r>
            <a:r>
              <a:rPr lang="de-AT" sz="60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6" name="Thinking music">
            <a:hlinkClick r:id="" action="ppaction://media"/>
            <a:extLst>
              <a:ext uri="{FF2B5EF4-FFF2-40B4-BE49-F238E27FC236}">
                <a16:creationId xmlns:a16="http://schemas.microsoft.com/office/drawing/2014/main" id="{5257F70D-32FC-4F29-8AC1-13552B3F5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4992468" y="4571055"/>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10" name="answer sound">
            <a:hlinkClick r:id="" action="ppaction://media"/>
            <a:extLst>
              <a:ext uri="{FF2B5EF4-FFF2-40B4-BE49-F238E27FC236}">
                <a16:creationId xmlns:a16="http://schemas.microsoft.com/office/drawing/2014/main" id="{5C680AA7-1EA1-43CE-9811-19799FAEDB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0716" y="208255"/>
            <a:ext cx="468313" cy="468313"/>
          </a:xfrm>
          <a:prstGeom prst="rect">
            <a:avLst/>
          </a:prstGeom>
        </p:spPr>
      </p:pic>
      <p:sp>
        <p:nvSpPr>
          <p:cNvPr id="6" name="Textfeld 8">
            <a:hlinkClick r:id="rId5" action="ppaction://hlinksldjump"/>
            <a:extLst>
              <a:ext uri="{FF2B5EF4-FFF2-40B4-BE49-F238E27FC236}">
                <a16:creationId xmlns:a16="http://schemas.microsoft.com/office/drawing/2014/main" id="{C15740C1-9304-4C47-AD25-F6439EAFFEF8}"/>
              </a:ext>
            </a:extLst>
          </p:cNvPr>
          <p:cNvSpPr txBox="1"/>
          <p:nvPr/>
        </p:nvSpPr>
        <p:spPr>
          <a:xfrm>
            <a:off x="70338" y="796303"/>
            <a:ext cx="11966331" cy="3693319"/>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Events that take place which result in the individual to come off baseline. </a:t>
            </a: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Can be real or imagined.</a:t>
            </a:r>
          </a:p>
        </p:txBody>
      </p:sp>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4992468" y="4571055"/>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10" name="answer sound">
            <a:hlinkClick r:id="" action="ppaction://media"/>
            <a:extLst>
              <a:ext uri="{FF2B5EF4-FFF2-40B4-BE49-F238E27FC236}">
                <a16:creationId xmlns:a16="http://schemas.microsoft.com/office/drawing/2014/main" id="{5C680AA7-1EA1-43CE-9811-19799FAEDB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0716" y="208255"/>
            <a:ext cx="468313" cy="468313"/>
          </a:xfrm>
          <a:prstGeom prst="rect">
            <a:avLst/>
          </a:prstGeom>
        </p:spPr>
      </p:pic>
      <p:sp>
        <p:nvSpPr>
          <p:cNvPr id="6" name="Textfeld 8">
            <a:hlinkClick r:id="rId5" action="ppaction://hlinksldjump"/>
            <a:extLst>
              <a:ext uri="{FF2B5EF4-FFF2-40B4-BE49-F238E27FC236}">
                <a16:creationId xmlns:a16="http://schemas.microsoft.com/office/drawing/2014/main" id="{C15740C1-9304-4C47-AD25-F6439EAFFEF8}"/>
              </a:ext>
            </a:extLst>
          </p:cNvPr>
          <p:cNvSpPr txBox="1"/>
          <p:nvPr/>
        </p:nvSpPr>
        <p:spPr>
          <a:xfrm>
            <a:off x="-130948" y="796303"/>
            <a:ext cx="12453891"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Events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that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take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place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which</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result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Participant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being</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slighly</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off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baseline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but not in a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trigger</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phase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3769257" y="529110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F3CA23-43E4-4C10-96B0-06EC28833248}"/>
              </a:ext>
            </a:extLst>
          </p:cNvPr>
          <p:cNvSpPr txBox="1"/>
          <p:nvPr/>
        </p:nvSpPr>
        <p:spPr>
          <a:xfrm>
            <a:off x="3883739" y="52905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5182288-7B1F-4D3C-9B78-21AA57CB4F08}"/>
              </a:ext>
            </a:extLst>
          </p:cNvPr>
          <p:cNvSpPr txBox="1"/>
          <p:nvPr/>
        </p:nvSpPr>
        <p:spPr>
          <a:xfrm>
            <a:off x="497605" y="1174604"/>
            <a:ext cx="11196784" cy="3416320"/>
          </a:xfrm>
          <a:prstGeom prst="rect">
            <a:avLst/>
          </a:prstGeom>
          <a:noFill/>
        </p:spPr>
        <p:txBody>
          <a:bodyPr wrap="square" rtlCol="0">
            <a:spAutoFit/>
          </a:bodyPr>
          <a:lstStyle/>
          <a:p>
            <a:pPr algn="ctr"/>
            <a:r>
              <a:rPr lang="en-US"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Name the four components of the interactive model and give an example on how each one can be used to reduce the risk of violent </a:t>
            </a:r>
            <a:r>
              <a:rPr lang="en-US"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behaviour</a:t>
            </a:r>
            <a:r>
              <a:rPr lang="en-GB"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5" name="Thinking music">
            <a:hlinkClick r:id="" action="ppaction://media"/>
            <a:extLst>
              <a:ext uri="{FF2B5EF4-FFF2-40B4-BE49-F238E27FC236}">
                <a16:creationId xmlns:a16="http://schemas.microsoft.com/office/drawing/2014/main" id="{780668E6-ACFB-4384-9776-6B42EB339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3769257" y="529110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F3CA23-43E4-4C10-96B0-06EC28833248}"/>
              </a:ext>
            </a:extLst>
          </p:cNvPr>
          <p:cNvSpPr txBox="1"/>
          <p:nvPr/>
        </p:nvSpPr>
        <p:spPr>
          <a:xfrm>
            <a:off x="3883739" y="52905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5182288-7B1F-4D3C-9B78-21AA57CB4F08}"/>
              </a:ext>
            </a:extLst>
          </p:cNvPr>
          <p:cNvSpPr txBox="1"/>
          <p:nvPr/>
        </p:nvSpPr>
        <p:spPr>
          <a:xfrm>
            <a:off x="497605" y="1174604"/>
            <a:ext cx="11196784"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Define the interactive model and how we contribute to it?</a:t>
            </a:r>
          </a:p>
        </p:txBody>
      </p:sp>
      <p:pic>
        <p:nvPicPr>
          <p:cNvPr id="5" name="Thinking music">
            <a:hlinkClick r:id="" action="ppaction://media"/>
            <a:extLst>
              <a:ext uri="{FF2B5EF4-FFF2-40B4-BE49-F238E27FC236}">
                <a16:creationId xmlns:a16="http://schemas.microsoft.com/office/drawing/2014/main" id="{780668E6-ACFB-4384-9776-6B42EB339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Natur, Himmel, Sonnenuntergang enthält.&#10;&#10;Automatisch generierte Beschreibung">
            <a:extLst>
              <a:ext uri="{FF2B5EF4-FFF2-40B4-BE49-F238E27FC236}">
                <a16:creationId xmlns:a16="http://schemas.microsoft.com/office/drawing/2014/main" id="{9017E518-9C53-45FF-AD32-8707E12569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1172" cy="6858000"/>
          </a:xfrm>
          <a:prstGeom prst="rect">
            <a:avLst/>
          </a:prstGeom>
        </p:spPr>
      </p:pic>
      <p:sp>
        <p:nvSpPr>
          <p:cNvPr id="5" name="Textfeld 4">
            <a:extLst>
              <a:ext uri="{FF2B5EF4-FFF2-40B4-BE49-F238E27FC236}">
                <a16:creationId xmlns:a16="http://schemas.microsoft.com/office/drawing/2014/main" id="{AF03B7BC-066B-4289-BB34-94BA3EF887BE}"/>
              </a:ext>
            </a:extLst>
          </p:cNvPr>
          <p:cNvSpPr txBox="1"/>
          <p:nvPr/>
        </p:nvSpPr>
        <p:spPr>
          <a:xfrm>
            <a:off x="1250413" y="2316917"/>
            <a:ext cx="96803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dirty="0">
                <a:ln>
                  <a:noFill/>
                </a:ln>
                <a:solidFill>
                  <a:srgbClr val="39257F"/>
                </a:solidFill>
                <a:effectLst/>
                <a:uLnTx/>
                <a:uFillTx/>
                <a:latin typeface="Franklin Gothic Medium" panose="020B0603020102020204" pitchFamily="34" charset="0"/>
                <a:cs typeface="Arial" panose="020B0604020202020204" pitchFamily="34" charset="0"/>
              </a:rPr>
              <a:t>More information can be found on our blog:</a:t>
            </a:r>
          </a:p>
        </p:txBody>
      </p:sp>
      <p:sp>
        <p:nvSpPr>
          <p:cNvPr id="9" name="Textfeld 8">
            <a:extLst>
              <a:ext uri="{FF2B5EF4-FFF2-40B4-BE49-F238E27FC236}">
                <a16:creationId xmlns:a16="http://schemas.microsoft.com/office/drawing/2014/main" id="{A2CD8650-51C2-4E1F-ACEE-57667FB1953E}"/>
              </a:ext>
            </a:extLst>
          </p:cNvPr>
          <p:cNvSpPr txBox="1"/>
          <p:nvPr/>
        </p:nvSpPr>
        <p:spPr>
          <a:xfrm>
            <a:off x="1166648" y="3167390"/>
            <a:ext cx="9847876" cy="523220"/>
          </a:xfrm>
          <a:prstGeom prst="rect">
            <a:avLst/>
          </a:prstGeom>
          <a:noFill/>
        </p:spPr>
        <p:txBody>
          <a:bodyPr wrap="square" rtlCol="0">
            <a:spAutoFit/>
          </a:bodyPr>
          <a:lstStyle/>
          <a:p>
            <a:pPr lvl="0" algn="ctr">
              <a:defRPr/>
            </a:pPr>
            <a:r>
              <a:rPr lang="en-GB" sz="2800" dirty="0">
                <a:solidFill>
                  <a:schemeClr val="bg1"/>
                </a:solidFill>
                <a:latin typeface="Franklin Gothic Medium" panose="020B06030201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https://slidelizard.com/blog/jeopardy-powerpoint-template</a:t>
            </a:r>
            <a:endParaRPr lang="en-GB" sz="2800" dirty="0">
              <a:solidFill>
                <a:schemeClr val="bg1"/>
              </a:solidFill>
              <a:latin typeface="Franklin Gothic Medium" panose="020B0603020102020204" pitchFamily="34" charset="0"/>
              <a:cs typeface="Arial" panose="020B0604020202020204" pitchFamily="34" charset="0"/>
            </a:endParaRPr>
          </a:p>
        </p:txBody>
      </p:sp>
      <p:pic>
        <p:nvPicPr>
          <p:cNvPr id="6" name="Grafik 12" descr="Ein Bild, das Zeichnung enthält.&#10;&#10;Automatisch generierte Beschreibung">
            <a:extLst>
              <a:ext uri="{FF2B5EF4-FFF2-40B4-BE49-F238E27FC236}">
                <a16:creationId xmlns:a16="http://schemas.microsoft.com/office/drawing/2014/main" id="{62C185B5-8FDA-CD4E-A8F4-9D26A20B9D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3241" y="6206760"/>
            <a:ext cx="2743307" cy="548661"/>
          </a:xfrm>
          <a:prstGeom prst="rect">
            <a:avLst/>
          </a:prstGeom>
        </p:spPr>
      </p:pic>
    </p:spTree>
    <p:extLst>
      <p:ext uri="{BB962C8B-B14F-4D97-AF65-F5344CB8AC3E}">
        <p14:creationId xmlns:p14="http://schemas.microsoft.com/office/powerpoint/2010/main" val="1392483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F60BC59C-B81E-4FA3-B923-A1817C169E07}"/>
              </a:ext>
            </a:extLst>
          </p:cNvPr>
          <p:cNvSpPr txBox="1"/>
          <p:nvPr/>
        </p:nvSpPr>
        <p:spPr>
          <a:xfrm>
            <a:off x="150716" y="1571432"/>
            <a:ext cx="11881763" cy="4801314"/>
          </a:xfrm>
          <a:prstGeom prst="rect">
            <a:avLst/>
          </a:prstGeom>
          <a:noFill/>
        </p:spPr>
        <p:txBody>
          <a:bodyPr wrap="square" rtlCol="0">
            <a:spAutoFit/>
          </a:bodyPr>
          <a:lstStyle/>
          <a:p>
            <a:r>
              <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1.	The Individual - space, choices, respect, warmth, validation, etc.</a:t>
            </a:r>
          </a:p>
          <a:p>
            <a:r>
              <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a:p>
            <a:r>
              <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2.	The Environment - temperature, noise, pictures, activities, etc.</a:t>
            </a:r>
          </a:p>
          <a:p>
            <a:r>
              <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a:p>
            <a:r>
              <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3.	Mental State - psychologically, spiritually, physically</a:t>
            </a:r>
          </a:p>
          <a:p>
            <a:pPr lvl="2"/>
            <a:endPar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r>
              <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4.	Staff - mood, attitude, motivation</a:t>
            </a:r>
          </a:p>
          <a:p>
            <a:r>
              <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 be aware of own needs</a:t>
            </a:r>
          </a:p>
          <a:p>
            <a:r>
              <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 be aware of own triggers and have a self-control plan</a:t>
            </a:r>
          </a:p>
          <a:p>
            <a:pPr algn="ctr"/>
            <a:endParaRPr lang="de-AT" sz="3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850BE94-B079-4BB6-B143-A66238B7D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F60BC59C-B81E-4FA3-B923-A1817C169E07}"/>
              </a:ext>
            </a:extLst>
          </p:cNvPr>
          <p:cNvSpPr txBox="1"/>
          <p:nvPr/>
        </p:nvSpPr>
        <p:spPr>
          <a:xfrm>
            <a:off x="-130948" y="796303"/>
            <a:ext cx="12453891" cy="5078313"/>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interactive</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model</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systematic</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reciprocol</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model</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where</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Participant</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their</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psychology</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has</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impact</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on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environment</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staff</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vice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versa</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too</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a:p>
            <a:pPr algn="ctr"/>
            <a:endPar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are</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25%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staff</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control</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other</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25%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environment</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model</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meaning</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any</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given</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situation</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can</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change</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50%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crisis</a:t>
            </a:r>
            <a:r>
              <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5850BE94-B079-4BB6-B143-A66238B7D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3776143" y="59989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hlinkClick r:id="rId4" action="ppaction://hlinksldjump"/>
            <a:extLst>
              <a:ext uri="{FF2B5EF4-FFF2-40B4-BE49-F238E27FC236}">
                <a16:creationId xmlns:a16="http://schemas.microsoft.com/office/drawing/2014/main" id="{738FDA55-98CB-4573-BB69-1EF8C19C3E68}"/>
              </a:ext>
            </a:extLst>
          </p:cNvPr>
          <p:cNvSpPr txBox="1"/>
          <p:nvPr/>
        </p:nvSpPr>
        <p:spPr>
          <a:xfrm>
            <a:off x="3890625" y="5998362"/>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7" name="Thinking music">
            <a:hlinkClick r:id="" action="ppaction://media"/>
            <a:extLst>
              <a:ext uri="{FF2B5EF4-FFF2-40B4-BE49-F238E27FC236}">
                <a16:creationId xmlns:a16="http://schemas.microsoft.com/office/drawing/2014/main" id="{55D9AF67-06D3-40FA-A805-4CB3210B9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8" name="Textfeld 1">
            <a:extLst>
              <a:ext uri="{FF2B5EF4-FFF2-40B4-BE49-F238E27FC236}">
                <a16:creationId xmlns:a16="http://schemas.microsoft.com/office/drawing/2014/main" id="{B42281C7-0BBF-447A-960B-C9A637DC08A3}"/>
              </a:ext>
            </a:extLst>
          </p:cNvPr>
          <p:cNvSpPr txBox="1"/>
          <p:nvPr/>
        </p:nvSpPr>
        <p:spPr>
          <a:xfrm>
            <a:off x="497605" y="1174604"/>
            <a:ext cx="11196784"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the four aspects of a prepared staff member?</a:t>
            </a:r>
          </a:p>
        </p:txBody>
      </p:sp>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3776143" y="59989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hlinkClick r:id="rId4" action="ppaction://hlinksldjump"/>
            <a:extLst>
              <a:ext uri="{FF2B5EF4-FFF2-40B4-BE49-F238E27FC236}">
                <a16:creationId xmlns:a16="http://schemas.microsoft.com/office/drawing/2014/main" id="{738FDA55-98CB-4573-BB69-1EF8C19C3E68}"/>
              </a:ext>
            </a:extLst>
          </p:cNvPr>
          <p:cNvSpPr txBox="1"/>
          <p:nvPr/>
        </p:nvSpPr>
        <p:spPr>
          <a:xfrm>
            <a:off x="3890625" y="5998362"/>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7" name="Thinking music">
            <a:hlinkClick r:id="" action="ppaction://media"/>
            <a:extLst>
              <a:ext uri="{FF2B5EF4-FFF2-40B4-BE49-F238E27FC236}">
                <a16:creationId xmlns:a16="http://schemas.microsoft.com/office/drawing/2014/main" id="{55D9AF67-06D3-40FA-A805-4CB3210B9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8" name="Textfeld 1">
            <a:extLst>
              <a:ext uri="{FF2B5EF4-FFF2-40B4-BE49-F238E27FC236}">
                <a16:creationId xmlns:a16="http://schemas.microsoft.com/office/drawing/2014/main" id="{B42281C7-0BBF-447A-960B-C9A637DC08A3}"/>
              </a:ext>
            </a:extLst>
          </p:cNvPr>
          <p:cNvSpPr txBox="1"/>
          <p:nvPr/>
        </p:nvSpPr>
        <p:spPr>
          <a:xfrm>
            <a:off x="497605" y="1174604"/>
            <a:ext cx="11196784"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the four aspects of a prepared staff member?</a:t>
            </a:r>
          </a:p>
        </p:txBody>
      </p:sp>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4" name="Textfeld 3">
            <a:hlinkClick r:id="rId4" action="ppaction://hlinksldjump"/>
            <a:extLst>
              <a:ext uri="{FF2B5EF4-FFF2-40B4-BE49-F238E27FC236}">
                <a16:creationId xmlns:a16="http://schemas.microsoft.com/office/drawing/2014/main" id="{3751D731-30C6-48BB-A780-3CF3C39888F4}"/>
              </a:ext>
            </a:extLst>
          </p:cNvPr>
          <p:cNvSpPr txBox="1"/>
          <p:nvPr/>
        </p:nvSpPr>
        <p:spPr>
          <a:xfrm>
            <a:off x="-130948" y="0"/>
            <a:ext cx="12453891" cy="5601533"/>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Proper Attire</a:t>
            </a:r>
          </a:p>
          <a:p>
            <a:pPr algn="ct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Adequate</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Mobility</a:t>
            </a:r>
          </a:p>
          <a:p>
            <a:pPr algn="ct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Observational</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Strategies</a:t>
            </a:r>
            <a:endPar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Plan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for</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Self</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Control</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A72221C4-868C-4CD6-B833-87C9179E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4" name="Textfeld 3">
            <a:hlinkClick r:id="rId4" action="ppaction://hlinksldjump"/>
            <a:extLst>
              <a:ext uri="{FF2B5EF4-FFF2-40B4-BE49-F238E27FC236}">
                <a16:creationId xmlns:a16="http://schemas.microsoft.com/office/drawing/2014/main" id="{3751D731-30C6-48BB-A780-3CF3C39888F4}"/>
              </a:ext>
            </a:extLst>
          </p:cNvPr>
          <p:cNvSpPr txBox="1"/>
          <p:nvPr/>
        </p:nvSpPr>
        <p:spPr>
          <a:xfrm>
            <a:off x="-130948" y="0"/>
            <a:ext cx="12453891" cy="643253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Proper </a:t>
            </a:r>
            <a:r>
              <a:rPr lang="de-AT" sz="54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Attire</a:t>
            </a:r>
            <a:endPar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Adequate</a:t>
            </a: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Mobility</a:t>
            </a:r>
          </a:p>
          <a:p>
            <a:pPr algn="ctr"/>
            <a:r>
              <a:rPr lang="de-AT" sz="54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Observational</a:t>
            </a: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Strategies</a:t>
            </a:r>
            <a:endPar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Plan </a:t>
            </a:r>
            <a:r>
              <a:rPr lang="de-AT" sz="54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for</a:t>
            </a: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Self</a:t>
            </a: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Control</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A72221C4-868C-4CD6-B833-87C9179E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3769257" y="53092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D0E1B69-8D4E-4B1F-BD5D-026DEE6CA688}"/>
              </a:ext>
            </a:extLst>
          </p:cNvPr>
          <p:cNvSpPr txBox="1"/>
          <p:nvPr/>
        </p:nvSpPr>
        <p:spPr>
          <a:xfrm>
            <a:off x="3883739" y="53086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393B4FF3-57E9-41C2-9CBE-610E3A13B908}"/>
              </a:ext>
            </a:extLst>
          </p:cNvPr>
          <p:cNvSpPr txBox="1"/>
          <p:nvPr/>
        </p:nvSpPr>
        <p:spPr>
          <a:xfrm>
            <a:off x="497605" y="1174604"/>
            <a:ext cx="11196784" cy="3785652"/>
          </a:xfrm>
          <a:prstGeom prst="rect">
            <a:avLst/>
          </a:prstGeom>
          <a:noFill/>
        </p:spPr>
        <p:txBody>
          <a:bodyPr wrap="square" rtlCol="0">
            <a:spAutoFit/>
          </a:bodyPr>
          <a:lstStyle/>
          <a:p>
            <a:pPr algn="ctr"/>
            <a:r>
              <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List the three types of responses from the General Adaptation Syndrome.</a:t>
            </a:r>
          </a:p>
          <a:p>
            <a:pPr algn="ctr"/>
            <a:endPar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Which do you have?</a:t>
            </a:r>
          </a:p>
        </p:txBody>
      </p:sp>
      <p:pic>
        <p:nvPicPr>
          <p:cNvPr id="5" name="Thinking music">
            <a:hlinkClick r:id="" action="ppaction://media"/>
            <a:extLst>
              <a:ext uri="{FF2B5EF4-FFF2-40B4-BE49-F238E27FC236}">
                <a16:creationId xmlns:a16="http://schemas.microsoft.com/office/drawing/2014/main" id="{B3B3C8C5-DC26-4044-A74C-C76B0D140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3769257" y="53092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D0E1B69-8D4E-4B1F-BD5D-026DEE6CA688}"/>
              </a:ext>
            </a:extLst>
          </p:cNvPr>
          <p:cNvSpPr txBox="1"/>
          <p:nvPr/>
        </p:nvSpPr>
        <p:spPr>
          <a:xfrm>
            <a:off x="3883739" y="53086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393B4FF3-57E9-41C2-9CBE-610E3A13B908}"/>
              </a:ext>
            </a:extLst>
          </p:cNvPr>
          <p:cNvSpPr txBox="1"/>
          <p:nvPr/>
        </p:nvSpPr>
        <p:spPr>
          <a:xfrm>
            <a:off x="497605" y="1174604"/>
            <a:ext cx="11196784" cy="3785652"/>
          </a:xfrm>
          <a:prstGeom prst="rect">
            <a:avLst/>
          </a:prstGeom>
          <a:noFill/>
        </p:spPr>
        <p:txBody>
          <a:bodyPr wrap="square" rtlCol="0">
            <a:spAutoFit/>
          </a:bodyPr>
          <a:lstStyle/>
          <a:p>
            <a:pPr algn="ctr"/>
            <a:r>
              <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List the three types of responses from the General Adaptation Syndrome.</a:t>
            </a:r>
          </a:p>
          <a:p>
            <a:pPr algn="ctr"/>
            <a:endPar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Which do you have?</a:t>
            </a:r>
          </a:p>
        </p:txBody>
      </p:sp>
      <p:pic>
        <p:nvPicPr>
          <p:cNvPr id="5" name="Thinking music">
            <a:hlinkClick r:id="" action="ppaction://media"/>
            <a:extLst>
              <a:ext uri="{FF2B5EF4-FFF2-40B4-BE49-F238E27FC236}">
                <a16:creationId xmlns:a16="http://schemas.microsoft.com/office/drawing/2014/main" id="{B3B3C8C5-DC26-4044-A74C-C76B0D140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4" name="Textfeld 3">
            <a:hlinkClick r:id="rId4" action="ppaction://hlinksldjump"/>
            <a:extLst>
              <a:ext uri="{FF2B5EF4-FFF2-40B4-BE49-F238E27FC236}">
                <a16:creationId xmlns:a16="http://schemas.microsoft.com/office/drawing/2014/main" id="{B7BB6C98-E200-4D14-8741-1C7D34577A65}"/>
              </a:ext>
            </a:extLst>
          </p:cNvPr>
          <p:cNvSpPr txBox="1"/>
          <p:nvPr/>
        </p:nvSpPr>
        <p:spPr>
          <a:xfrm>
            <a:off x="-130948" y="796303"/>
            <a:ext cx="12453891" cy="5509200"/>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Fight – Flight – Freeze</a:t>
            </a:r>
          </a:p>
          <a:p>
            <a:pPr algn="ct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Bonus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points</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for</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FAWN</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AEA4780-7D79-4BB4-8BE0-CDD788CDC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4" name="Textfeld 3">
            <a:hlinkClick r:id="rId4" action="ppaction://hlinksldjump"/>
            <a:extLst>
              <a:ext uri="{FF2B5EF4-FFF2-40B4-BE49-F238E27FC236}">
                <a16:creationId xmlns:a16="http://schemas.microsoft.com/office/drawing/2014/main" id="{B7BB6C98-E200-4D14-8741-1C7D34577A65}"/>
              </a:ext>
            </a:extLst>
          </p:cNvPr>
          <p:cNvSpPr txBox="1"/>
          <p:nvPr/>
        </p:nvSpPr>
        <p:spPr>
          <a:xfrm>
            <a:off x="-130948" y="796303"/>
            <a:ext cx="12453891" cy="550920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Flight – Fight – Freeze</a:t>
            </a:r>
          </a:p>
          <a:p>
            <a:pPr algn="ct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Bonus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points</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for</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FAWN</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AEA4780-7D79-4BB4-8BE0-CDD788CDC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3769257" y="520720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427A9DB-886E-42CF-8EF4-E5E74DDD736B}"/>
              </a:ext>
            </a:extLst>
          </p:cNvPr>
          <p:cNvSpPr txBox="1"/>
          <p:nvPr/>
        </p:nvSpPr>
        <p:spPr>
          <a:xfrm>
            <a:off x="3883739" y="520663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D3DCA074-A082-4099-BAC1-CA819BA5905F}"/>
              </a:ext>
            </a:extLst>
          </p:cNvPr>
          <p:cNvSpPr txBox="1"/>
          <p:nvPr/>
        </p:nvSpPr>
        <p:spPr>
          <a:xfrm>
            <a:off x="497605" y="1346617"/>
            <a:ext cx="11196784"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List SIX considerations around workplace attire.</a:t>
            </a:r>
          </a:p>
        </p:txBody>
      </p:sp>
      <p:pic>
        <p:nvPicPr>
          <p:cNvPr id="5" name="Thinking music">
            <a:hlinkClick r:id="" action="ppaction://media"/>
            <a:extLst>
              <a:ext uri="{FF2B5EF4-FFF2-40B4-BE49-F238E27FC236}">
                <a16:creationId xmlns:a16="http://schemas.microsoft.com/office/drawing/2014/main" id="{59FBE9A2-06D1-4981-8834-BEF60A32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3769257" y="520720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427A9DB-886E-42CF-8EF4-E5E74DDD736B}"/>
              </a:ext>
            </a:extLst>
          </p:cNvPr>
          <p:cNvSpPr txBox="1"/>
          <p:nvPr/>
        </p:nvSpPr>
        <p:spPr>
          <a:xfrm>
            <a:off x="3883739" y="520663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D3DCA074-A082-4099-BAC1-CA819BA5905F}"/>
              </a:ext>
            </a:extLst>
          </p:cNvPr>
          <p:cNvSpPr txBox="1"/>
          <p:nvPr/>
        </p:nvSpPr>
        <p:spPr>
          <a:xfrm>
            <a:off x="497605" y="1346617"/>
            <a:ext cx="11196784"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List SIX considerations around workplace attire.</a:t>
            </a:r>
          </a:p>
        </p:txBody>
      </p:sp>
      <p:pic>
        <p:nvPicPr>
          <p:cNvPr id="5" name="Thinking music">
            <a:hlinkClick r:id="" action="ppaction://media"/>
            <a:extLst>
              <a:ext uri="{FF2B5EF4-FFF2-40B4-BE49-F238E27FC236}">
                <a16:creationId xmlns:a16="http://schemas.microsoft.com/office/drawing/2014/main" id="{59FBE9A2-06D1-4981-8834-BEF60A32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12" name="Textfeld 11">
            <a:hlinkClick r:id="rId4" action="ppaction://hlinksldjump"/>
            <a:extLst>
              <a:ext uri="{FF2B5EF4-FFF2-40B4-BE49-F238E27FC236}">
                <a16:creationId xmlns:a16="http://schemas.microsoft.com/office/drawing/2014/main" id="{DC125AC1-D46C-4D50-AA29-D0DE5422EFA5}"/>
              </a:ext>
            </a:extLst>
          </p:cNvPr>
          <p:cNvSpPr txBox="1"/>
          <p:nvPr/>
        </p:nvSpPr>
        <p:spPr>
          <a:xfrm>
            <a:off x="-130948" y="928383"/>
            <a:ext cx="12453891" cy="3323987"/>
          </a:xfrm>
          <a:prstGeom prst="rect">
            <a:avLst/>
          </a:prstGeom>
          <a:noFill/>
        </p:spPr>
        <p:txBody>
          <a:bodyPr wrap="square" rtlCol="0">
            <a:spAutoFit/>
          </a:bodyPr>
          <a:lstStyle/>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Footwear, Earrings, Necklaces, Mobility, Keys, Landyards, Hair, Hygiene, etc.</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F968428A-6BB9-4672-B410-CD3F3B384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12" name="Textfeld 11">
            <a:hlinkClick r:id="rId4" action="ppaction://hlinksldjump"/>
            <a:extLst>
              <a:ext uri="{FF2B5EF4-FFF2-40B4-BE49-F238E27FC236}">
                <a16:creationId xmlns:a16="http://schemas.microsoft.com/office/drawing/2014/main" id="{DC125AC1-D46C-4D50-AA29-D0DE5422EFA5}"/>
              </a:ext>
            </a:extLst>
          </p:cNvPr>
          <p:cNvSpPr txBox="1"/>
          <p:nvPr/>
        </p:nvSpPr>
        <p:spPr>
          <a:xfrm>
            <a:off x="-130948" y="928383"/>
            <a:ext cx="12453891" cy="4431983"/>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Footwear</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Earrings</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Necklaces</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Mobility, Keys, Landyards, Hair, Hygiene, etc.</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F968428A-6BB9-4672-B410-CD3F3B384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620A0F2-23CF-4703-B375-4D07EF8E83D0}"/>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FE5B5EAF-5621-42F8-BED3-693F9D97AE29}"/>
              </a:ext>
            </a:extLst>
          </p:cNvPr>
          <p:cNvSpPr txBox="1"/>
          <p:nvPr/>
        </p:nvSpPr>
        <p:spPr>
          <a:xfrm>
            <a:off x="1244597" y="1164564"/>
            <a:ext cx="9702800" cy="3139321"/>
          </a:xfrm>
          <a:prstGeom prst="rect">
            <a:avLst/>
          </a:prstGeom>
          <a:noFill/>
        </p:spPr>
        <p:txBody>
          <a:bodyPr wrap="square" rtlCol="0">
            <a:spAutoFit/>
          </a:bodyPr>
          <a:lstStyle/>
          <a:p>
            <a:pPr algn="ctr"/>
            <a:r>
              <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the three features of professionalism and why are they important?</a:t>
            </a:r>
          </a:p>
          <a:p>
            <a:endParaRPr lang="de-AT" dirty="0"/>
          </a:p>
        </p:txBody>
      </p:sp>
      <p:pic>
        <p:nvPicPr>
          <p:cNvPr id="6" name="Thinking music">
            <a:hlinkClick r:id="" action="ppaction://media"/>
            <a:extLst>
              <a:ext uri="{FF2B5EF4-FFF2-40B4-BE49-F238E27FC236}">
                <a16:creationId xmlns:a16="http://schemas.microsoft.com/office/drawing/2014/main" id="{87D70EDA-5647-496D-86AE-CE2F4A4B5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620A0F2-23CF-4703-B375-4D07EF8E83D0}"/>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FE5B5EAF-5621-42F8-BED3-693F9D97AE29}"/>
              </a:ext>
            </a:extLst>
          </p:cNvPr>
          <p:cNvSpPr txBox="1"/>
          <p:nvPr/>
        </p:nvSpPr>
        <p:spPr>
          <a:xfrm>
            <a:off x="1244597" y="1164564"/>
            <a:ext cx="9702800" cy="3139321"/>
          </a:xfrm>
          <a:prstGeom prst="rect">
            <a:avLst/>
          </a:prstGeom>
          <a:noFill/>
        </p:spPr>
        <p:txBody>
          <a:bodyPr wrap="square" rtlCol="0">
            <a:spAutoFit/>
          </a:bodyPr>
          <a:lstStyle/>
          <a:p>
            <a:pPr algn="ctr"/>
            <a:r>
              <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the three features of professionalism and why are they important?</a:t>
            </a:r>
          </a:p>
          <a:p>
            <a:endParaRPr lang="de-AT" dirty="0"/>
          </a:p>
        </p:txBody>
      </p:sp>
      <p:pic>
        <p:nvPicPr>
          <p:cNvPr id="6" name="Thinking music">
            <a:hlinkClick r:id="" action="ppaction://media"/>
            <a:extLst>
              <a:ext uri="{FF2B5EF4-FFF2-40B4-BE49-F238E27FC236}">
                <a16:creationId xmlns:a16="http://schemas.microsoft.com/office/drawing/2014/main" id="{87D70EDA-5647-496D-86AE-CE2F4A4B5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68E4539-55B1-43E1-9381-C7BD5BF7A8B1}"/>
              </a:ext>
            </a:extLst>
          </p:cNvPr>
          <p:cNvSpPr txBox="1"/>
          <p:nvPr/>
        </p:nvSpPr>
        <p:spPr>
          <a:xfrm>
            <a:off x="700756" y="552496"/>
            <a:ext cx="10989799" cy="4278094"/>
          </a:xfrm>
          <a:prstGeom prst="rect">
            <a:avLst/>
          </a:prstGeom>
          <a:noFill/>
        </p:spPr>
        <p:txBody>
          <a:bodyPr wrap="square" rtlCol="0">
            <a:spAutoFit/>
          </a:bodyPr>
          <a:lstStyle/>
          <a:p>
            <a:pPr algn="ctr"/>
            <a:endParaRPr lang="de-AT" sz="3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Mood</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Attitude, and Motivation.</a:t>
            </a:r>
          </a:p>
          <a:p>
            <a:pPr algn="ctr"/>
            <a:endPar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Studies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show</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that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workers</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with</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poor</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professionalism</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are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more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likely</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injure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or</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injured</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while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working</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D75D993F-6261-4271-9E3D-9269ABD4C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68E4539-55B1-43E1-9381-C7BD5BF7A8B1}"/>
              </a:ext>
            </a:extLst>
          </p:cNvPr>
          <p:cNvSpPr txBox="1"/>
          <p:nvPr/>
        </p:nvSpPr>
        <p:spPr>
          <a:xfrm>
            <a:off x="-130948" y="26981"/>
            <a:ext cx="12453891" cy="538609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3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Mood</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Attitude, and Motivation.</a:t>
            </a:r>
          </a:p>
          <a:p>
            <a:pPr algn="ctr"/>
            <a:endPar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Studies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show</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that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workers</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with</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poor</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professionalism</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are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more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likely</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injure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or</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injured</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while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working</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D75D993F-6261-4271-9E3D-9269ABD4C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3769257" y="52785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8C2DC9DD-9DBB-4221-8AF0-57200923CDA8}"/>
              </a:ext>
            </a:extLst>
          </p:cNvPr>
          <p:cNvSpPr txBox="1"/>
          <p:nvPr/>
        </p:nvSpPr>
        <p:spPr>
          <a:xfrm>
            <a:off x="3883739" y="526631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9" name="Textfeld 8">
            <a:extLst>
              <a:ext uri="{FF2B5EF4-FFF2-40B4-BE49-F238E27FC236}">
                <a16:creationId xmlns:a16="http://schemas.microsoft.com/office/drawing/2014/main" id="{CC29092D-8420-4214-B0DC-7A3A016D9BDC}"/>
              </a:ext>
            </a:extLst>
          </p:cNvPr>
          <p:cNvSpPr txBox="1"/>
          <p:nvPr/>
        </p:nvSpPr>
        <p:spPr>
          <a:xfrm>
            <a:off x="497605" y="658931"/>
            <a:ext cx="11196784" cy="4154984"/>
          </a:xfrm>
          <a:prstGeom prst="rect">
            <a:avLst/>
          </a:prstGeom>
          <a:noFill/>
        </p:spPr>
        <p:txBody>
          <a:bodyPr wrap="square" rtlCol="0">
            <a:spAutoFit/>
          </a:bodyPr>
          <a:lstStyle/>
          <a:p>
            <a:pPr algn="ctr"/>
            <a:r>
              <a:rPr lang="en-GB"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List five sensations that are affected when you perceive a threat and name two ways to regain self-control. </a:t>
            </a:r>
          </a:p>
        </p:txBody>
      </p:sp>
      <p:pic>
        <p:nvPicPr>
          <p:cNvPr id="5" name="Thinking music">
            <a:hlinkClick r:id="" action="ppaction://media"/>
            <a:extLst>
              <a:ext uri="{FF2B5EF4-FFF2-40B4-BE49-F238E27FC236}">
                <a16:creationId xmlns:a16="http://schemas.microsoft.com/office/drawing/2014/main" id="{DC4D2546-29F3-4208-8F21-39A85B4DE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3769257" y="52785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8C2DC9DD-9DBB-4221-8AF0-57200923CDA8}"/>
              </a:ext>
            </a:extLst>
          </p:cNvPr>
          <p:cNvSpPr txBox="1"/>
          <p:nvPr/>
        </p:nvSpPr>
        <p:spPr>
          <a:xfrm>
            <a:off x="3883739" y="526631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9" name="Textfeld 8">
            <a:extLst>
              <a:ext uri="{FF2B5EF4-FFF2-40B4-BE49-F238E27FC236}">
                <a16:creationId xmlns:a16="http://schemas.microsoft.com/office/drawing/2014/main" id="{CC29092D-8420-4214-B0DC-7A3A016D9BDC}"/>
              </a:ext>
            </a:extLst>
          </p:cNvPr>
          <p:cNvSpPr txBox="1"/>
          <p:nvPr/>
        </p:nvSpPr>
        <p:spPr>
          <a:xfrm>
            <a:off x="497605" y="658931"/>
            <a:ext cx="11196784" cy="4524315"/>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List five sensations that are effected when you perceive a threat and name two ways to regain self-control. </a:t>
            </a:r>
          </a:p>
        </p:txBody>
      </p:sp>
      <p:pic>
        <p:nvPicPr>
          <p:cNvPr id="5" name="Thinking music">
            <a:hlinkClick r:id="" action="ppaction://media"/>
            <a:extLst>
              <a:ext uri="{FF2B5EF4-FFF2-40B4-BE49-F238E27FC236}">
                <a16:creationId xmlns:a16="http://schemas.microsoft.com/office/drawing/2014/main" id="{DC4D2546-29F3-4208-8F21-39A85B4DE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667ECD6-59DA-42AE-800E-75B9C1C013D6}"/>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7037536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4" name="Textfeld 3">
            <a:hlinkClick r:id="rId4" action="ppaction://hlinksldjump"/>
            <a:extLst>
              <a:ext uri="{FF2B5EF4-FFF2-40B4-BE49-F238E27FC236}">
                <a16:creationId xmlns:a16="http://schemas.microsoft.com/office/drawing/2014/main" id="{F6B79E97-5690-4492-91EE-D47F1AC3BCDD}"/>
              </a:ext>
            </a:extLst>
          </p:cNvPr>
          <p:cNvSpPr txBox="1"/>
          <p:nvPr/>
        </p:nvSpPr>
        <p:spPr>
          <a:xfrm>
            <a:off x="-130946" y="501663"/>
            <a:ext cx="12453891" cy="5078313"/>
          </a:xfrm>
          <a:prstGeom prst="rect">
            <a:avLst/>
          </a:prstGeom>
          <a:noFill/>
        </p:spPr>
        <p:txBody>
          <a:bodyPr wrap="square" rtlCol="0">
            <a:spAutoFit/>
          </a:bodyPr>
          <a:lstStyle/>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Breathing, Vision, Heart, </a:t>
            </a: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Speech, Thinking, Perception, and Emotion.</a:t>
            </a:r>
          </a:p>
          <a:p>
            <a:pPr algn="ctr"/>
            <a:endPar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Regain by:</a:t>
            </a: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Deep breathe, self-talk, have a plan, evaluate, debrief, etc.</a:t>
            </a:r>
          </a:p>
        </p:txBody>
      </p:sp>
      <p:pic>
        <p:nvPicPr>
          <p:cNvPr id="9" name="answer sound">
            <a:hlinkClick r:id="" action="ppaction://media"/>
            <a:extLst>
              <a:ext uri="{FF2B5EF4-FFF2-40B4-BE49-F238E27FC236}">
                <a16:creationId xmlns:a16="http://schemas.microsoft.com/office/drawing/2014/main" id="{DCF79861-4AA0-400F-9E13-48921D052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4" name="Textfeld 3">
            <a:hlinkClick r:id="rId4" action="ppaction://hlinksldjump"/>
            <a:extLst>
              <a:ext uri="{FF2B5EF4-FFF2-40B4-BE49-F238E27FC236}">
                <a16:creationId xmlns:a16="http://schemas.microsoft.com/office/drawing/2014/main" id="{F6B79E97-5690-4492-91EE-D47F1AC3BCDD}"/>
              </a:ext>
            </a:extLst>
          </p:cNvPr>
          <p:cNvSpPr txBox="1"/>
          <p:nvPr/>
        </p:nvSpPr>
        <p:spPr>
          <a:xfrm>
            <a:off x="-130946" y="501663"/>
            <a:ext cx="12453891" cy="5355312"/>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5400" b="1" u="sng"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Breathing</a:t>
            </a:r>
            <a:r>
              <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Vision, Heart, Speech, </a:t>
            </a:r>
            <a:r>
              <a:rPr lang="de-AT" sz="5400" b="1" u="sng"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Thinking</a:t>
            </a:r>
            <a:r>
              <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b="1" u="sng"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Perception</a:t>
            </a:r>
            <a:r>
              <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Emotion.</a:t>
            </a:r>
          </a:p>
          <a:p>
            <a:pPr algn="ctr"/>
            <a:endPar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Deep </a:t>
            </a:r>
            <a:r>
              <a:rPr lang="de-AT" sz="5400" b="1" u="sng"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breath</a:t>
            </a:r>
            <a:r>
              <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b="1" u="sng"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self</a:t>
            </a:r>
            <a:r>
              <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-talk, </a:t>
            </a:r>
            <a:r>
              <a:rPr lang="de-AT" sz="5400" b="1" u="sng"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scripts</a:t>
            </a:r>
            <a:r>
              <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b="1" u="sng"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have</a:t>
            </a:r>
            <a:r>
              <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plan, </a:t>
            </a:r>
            <a:r>
              <a:rPr lang="de-AT" sz="5400" b="1" u="sng"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evaluate</a:t>
            </a:r>
            <a:r>
              <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b="1" u="sng"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debrief</a:t>
            </a:r>
            <a:r>
              <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etc.</a:t>
            </a:r>
            <a:endPar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CF79861-4AA0-400F-9E13-48921D052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3769257" y="558996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52CEFC87-197F-4BEA-9DB4-AD11885D1588}"/>
              </a:ext>
            </a:extLst>
          </p:cNvPr>
          <p:cNvSpPr txBox="1"/>
          <p:nvPr/>
        </p:nvSpPr>
        <p:spPr>
          <a:xfrm>
            <a:off x="3883739" y="559696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21349787-C97F-42FB-86D0-D772EE0CBEE0}"/>
              </a:ext>
            </a:extLst>
          </p:cNvPr>
          <p:cNvSpPr txBox="1"/>
          <p:nvPr/>
        </p:nvSpPr>
        <p:spPr>
          <a:xfrm>
            <a:off x="1331547" y="786632"/>
            <a:ext cx="9528900" cy="3416320"/>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two important features mentioned in the Developmental Model? </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D727B91-0565-445E-A3E2-D567AA61D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3769257" y="558996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52CEFC87-197F-4BEA-9DB4-AD11885D1588}"/>
              </a:ext>
            </a:extLst>
          </p:cNvPr>
          <p:cNvSpPr txBox="1"/>
          <p:nvPr/>
        </p:nvSpPr>
        <p:spPr>
          <a:xfrm>
            <a:off x="3883739" y="559696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21349787-C97F-42FB-86D0-D772EE0CBEE0}"/>
              </a:ext>
            </a:extLst>
          </p:cNvPr>
          <p:cNvSpPr txBox="1"/>
          <p:nvPr/>
        </p:nvSpPr>
        <p:spPr>
          <a:xfrm>
            <a:off x="1331547" y="786632"/>
            <a:ext cx="9528900" cy="3416320"/>
          </a:xfrm>
          <a:prstGeom prst="rect">
            <a:avLst/>
          </a:prstGeom>
          <a:noFill/>
        </p:spPr>
        <p:txBody>
          <a:bodyPr wrap="square" rtlCol="0">
            <a:spAutoFit/>
          </a:bodyPr>
          <a:lstStyle/>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Why</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important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know</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Developmental</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Model?</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D727B91-0565-445E-A3E2-D567AA61D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704E2314-558A-4512-B82F-3D1E4B61802A}"/>
              </a:ext>
            </a:extLst>
          </p:cNvPr>
          <p:cNvSpPr txBox="1"/>
          <p:nvPr/>
        </p:nvSpPr>
        <p:spPr>
          <a:xfrm>
            <a:off x="1824920" y="806261"/>
            <a:ext cx="9618929" cy="5355312"/>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Developmental Level vs. Chronological Age (Ages vs. Stages).  </a:t>
            </a: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People who frequently exhibit impulsive and explosive </a:t>
            </a:r>
            <a:r>
              <a:rPr lang="en-US" sz="3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behaviour</a:t>
            </a:r>
            <a:r>
              <a:rPr lang="en-US"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often show a significant difference between their developmental and chronological age.</a:t>
            </a: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Violence seen as a function of age; with younger people more likely to be “violent” than older people. </a:t>
            </a: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Social norms permit violent expression in children without drastic consequence.</a:t>
            </a:r>
          </a:p>
          <a:p>
            <a:pPr algn="ctr"/>
            <a:endPar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3B57DF0-B7D2-4629-B3A3-C49E4968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704E2314-558A-4512-B82F-3D1E4B61802A}"/>
              </a:ext>
            </a:extLst>
          </p:cNvPr>
          <p:cNvSpPr txBox="1"/>
          <p:nvPr/>
        </p:nvSpPr>
        <p:spPr>
          <a:xfrm>
            <a:off x="1954037" y="626350"/>
            <a:ext cx="8283921" cy="46628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9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Ages vs. Stages</a:t>
            </a:r>
          </a:p>
          <a:p>
            <a:pPr algn="ctr"/>
            <a:endPar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Cognitive</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Level vs. </a:t>
            </a: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Chronological</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Age</a:t>
            </a:r>
          </a:p>
        </p:txBody>
      </p:sp>
      <p:pic>
        <p:nvPicPr>
          <p:cNvPr id="10" name="answer sound">
            <a:hlinkClick r:id="" action="ppaction://media"/>
            <a:extLst>
              <a:ext uri="{FF2B5EF4-FFF2-40B4-BE49-F238E27FC236}">
                <a16:creationId xmlns:a16="http://schemas.microsoft.com/office/drawing/2014/main" id="{53B57DF0-B7D2-4629-B3A3-C49E4968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3769257" y="527497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341159D-E67B-4BEC-BDFD-32683A6B2462}"/>
              </a:ext>
            </a:extLst>
          </p:cNvPr>
          <p:cNvSpPr txBox="1"/>
          <p:nvPr/>
        </p:nvSpPr>
        <p:spPr>
          <a:xfrm>
            <a:off x="3883739" y="526275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739C58C-5FCD-4DDA-88C7-B5B7B15DF94C}"/>
              </a:ext>
            </a:extLst>
          </p:cNvPr>
          <p:cNvSpPr txBox="1"/>
          <p:nvPr/>
        </p:nvSpPr>
        <p:spPr>
          <a:xfrm>
            <a:off x="1331547" y="1190938"/>
            <a:ext cx="9528900" cy="3416320"/>
          </a:xfrm>
          <a:prstGeom prst="rect">
            <a:avLst/>
          </a:prstGeom>
          <a:noFill/>
        </p:spPr>
        <p:txBody>
          <a:bodyPr wrap="square" rtlCol="0">
            <a:spAutoFit/>
          </a:bodyPr>
          <a:lstStyle/>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are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five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components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communication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model</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1E3A62A7-55FB-4399-9793-7FAC4484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3769257" y="527497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341159D-E67B-4BEC-BDFD-32683A6B2462}"/>
              </a:ext>
            </a:extLst>
          </p:cNvPr>
          <p:cNvSpPr txBox="1"/>
          <p:nvPr/>
        </p:nvSpPr>
        <p:spPr>
          <a:xfrm>
            <a:off x="3883739" y="526275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739C58C-5FCD-4DDA-88C7-B5B7B15DF94C}"/>
              </a:ext>
            </a:extLst>
          </p:cNvPr>
          <p:cNvSpPr txBox="1"/>
          <p:nvPr/>
        </p:nvSpPr>
        <p:spPr>
          <a:xfrm>
            <a:off x="1331547" y="1190938"/>
            <a:ext cx="9528900" cy="3416320"/>
          </a:xfrm>
          <a:prstGeom prst="rect">
            <a:avLst/>
          </a:prstGeom>
          <a:noFill/>
        </p:spPr>
        <p:txBody>
          <a:bodyPr wrap="square" rtlCol="0">
            <a:spAutoFit/>
          </a:bodyPr>
          <a:lstStyle/>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are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five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components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communication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model</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1E3A62A7-55FB-4399-9793-7FAC4484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4862917" y="541824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51DCC840-90F6-4592-BA16-276AE580617D}"/>
              </a:ext>
            </a:extLst>
          </p:cNvPr>
          <p:cNvSpPr txBox="1"/>
          <p:nvPr/>
        </p:nvSpPr>
        <p:spPr>
          <a:xfrm>
            <a:off x="150716" y="265026"/>
            <a:ext cx="12041284" cy="4031873"/>
          </a:xfrm>
          <a:prstGeom prst="rect">
            <a:avLst/>
          </a:prstGeom>
          <a:noFill/>
        </p:spPr>
        <p:txBody>
          <a:bodyPr wrap="square" rtlCol="0">
            <a:spAutoFit/>
          </a:bodyPr>
          <a:lstStyle/>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Withdrawal, Passivity, Aggression, Assault, and Assertion</a:t>
            </a:r>
          </a:p>
        </p:txBody>
      </p:sp>
      <p:pic>
        <p:nvPicPr>
          <p:cNvPr id="11" name="answer sound">
            <a:hlinkClick r:id="" action="ppaction://media"/>
            <a:extLst>
              <a:ext uri="{FF2B5EF4-FFF2-40B4-BE49-F238E27FC236}">
                <a16:creationId xmlns:a16="http://schemas.microsoft.com/office/drawing/2014/main" id="{3B471C29-80C7-4C21-8E70-A3A516ACA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4862917" y="541824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51DCC840-90F6-4592-BA16-276AE580617D}"/>
              </a:ext>
            </a:extLst>
          </p:cNvPr>
          <p:cNvSpPr txBox="1"/>
          <p:nvPr/>
        </p:nvSpPr>
        <p:spPr>
          <a:xfrm>
            <a:off x="150716" y="265026"/>
            <a:ext cx="12041284" cy="5139869"/>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Withdrawal</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Passivity</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Aggression,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Assault</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Assertion</a:t>
            </a:r>
          </a:p>
        </p:txBody>
      </p:sp>
      <p:pic>
        <p:nvPicPr>
          <p:cNvPr id="11" name="answer sound">
            <a:hlinkClick r:id="" action="ppaction://media"/>
            <a:extLst>
              <a:ext uri="{FF2B5EF4-FFF2-40B4-BE49-F238E27FC236}">
                <a16:creationId xmlns:a16="http://schemas.microsoft.com/office/drawing/2014/main" id="{3B471C29-80C7-4C21-8E70-A3A516ACA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3769257" y="521035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F7D7095-B2DA-46D2-AEC2-E71AFD043A0E}"/>
              </a:ext>
            </a:extLst>
          </p:cNvPr>
          <p:cNvSpPr txBox="1"/>
          <p:nvPr/>
        </p:nvSpPr>
        <p:spPr>
          <a:xfrm>
            <a:off x="3883739" y="51981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0DD7D9F-8294-4267-A353-0B23FC14A760}"/>
              </a:ext>
            </a:extLst>
          </p:cNvPr>
          <p:cNvSpPr txBox="1"/>
          <p:nvPr/>
        </p:nvSpPr>
        <p:spPr>
          <a:xfrm>
            <a:off x="1331547" y="880228"/>
            <a:ext cx="9528900" cy="3139321"/>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List SIX environmental features that may contribute to an assaultive situation.</a:t>
            </a:r>
            <a:endParaRPr lang="en-GB"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9A71F47E-AE87-4517-99D6-C8B4F287E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3769257" y="521035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F7D7095-B2DA-46D2-AEC2-E71AFD043A0E}"/>
              </a:ext>
            </a:extLst>
          </p:cNvPr>
          <p:cNvSpPr txBox="1"/>
          <p:nvPr/>
        </p:nvSpPr>
        <p:spPr>
          <a:xfrm>
            <a:off x="3883739" y="51981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0DD7D9F-8294-4267-A353-0B23FC14A760}"/>
              </a:ext>
            </a:extLst>
          </p:cNvPr>
          <p:cNvSpPr txBox="1"/>
          <p:nvPr/>
        </p:nvSpPr>
        <p:spPr>
          <a:xfrm>
            <a:off x="1331547" y="880228"/>
            <a:ext cx="9528900" cy="4524315"/>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List SIX environmental features that may contribute to an assaultive situation.</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9A71F47E-AE87-4517-99D6-C8B4F287E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590273D-AFE4-42B2-9559-4C2657FCEBC8}"/>
              </a:ext>
            </a:extLst>
          </p:cNvPr>
          <p:cNvSpPr txBox="1"/>
          <p:nvPr/>
        </p:nvSpPr>
        <p:spPr>
          <a:xfrm>
            <a:off x="-2" y="442411"/>
            <a:ext cx="12192000" cy="3754874"/>
          </a:xfrm>
          <a:prstGeom prst="rect">
            <a:avLst/>
          </a:prstGeom>
          <a:noFill/>
        </p:spPr>
        <p:txBody>
          <a:bodyPr wrap="square" rtlCol="0">
            <a:spAutoFit/>
          </a:bodyPr>
          <a:lstStyle/>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Heat, furnishings, noise, </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crowding, routine, expectations, staffing, others, location, etc.</a:t>
            </a:r>
          </a:p>
        </p:txBody>
      </p:sp>
      <p:pic>
        <p:nvPicPr>
          <p:cNvPr id="11" name="answer sound">
            <a:hlinkClick r:id="" action="ppaction://media"/>
            <a:extLst>
              <a:ext uri="{FF2B5EF4-FFF2-40B4-BE49-F238E27FC236}">
                <a16:creationId xmlns:a16="http://schemas.microsoft.com/office/drawing/2014/main" id="{7C8482D0-92ED-4AE6-8B96-E1A6DE9A7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590273D-AFE4-42B2-9559-4C2657FCEBC8}"/>
              </a:ext>
            </a:extLst>
          </p:cNvPr>
          <p:cNvSpPr txBox="1"/>
          <p:nvPr/>
        </p:nvSpPr>
        <p:spPr>
          <a:xfrm>
            <a:off x="0" y="115888"/>
            <a:ext cx="12192000" cy="5139869"/>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furnishings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noise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crowding</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routine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expectations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staffing</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others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location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etc.</a:t>
            </a:r>
          </a:p>
        </p:txBody>
      </p:sp>
      <p:pic>
        <p:nvPicPr>
          <p:cNvPr id="11" name="answer sound">
            <a:hlinkClick r:id="" action="ppaction://media"/>
            <a:extLst>
              <a:ext uri="{FF2B5EF4-FFF2-40B4-BE49-F238E27FC236}">
                <a16:creationId xmlns:a16="http://schemas.microsoft.com/office/drawing/2014/main" id="{7C8482D0-92ED-4AE6-8B96-E1A6DE9A7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3769257" y="514062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FCEAFEC-5F81-4E1B-992D-005630F1B972}"/>
              </a:ext>
            </a:extLst>
          </p:cNvPr>
          <p:cNvSpPr txBox="1"/>
          <p:nvPr/>
        </p:nvSpPr>
        <p:spPr>
          <a:xfrm>
            <a:off x="3883739" y="512840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A7994AA-19DB-4306-858F-C71D2AD37359}"/>
              </a:ext>
            </a:extLst>
          </p:cNvPr>
          <p:cNvSpPr txBox="1"/>
          <p:nvPr/>
        </p:nvSpPr>
        <p:spPr>
          <a:xfrm>
            <a:off x="294172" y="0"/>
            <a:ext cx="11786732" cy="4924425"/>
          </a:xfrm>
          <a:prstGeom prst="rect">
            <a:avLst/>
          </a:prstGeom>
          <a:noFill/>
        </p:spPr>
        <p:txBody>
          <a:bodyPr wrap="square" rtlCol="0">
            <a:spAutoFit/>
          </a:bodyPr>
          <a:lstStyle/>
          <a:p>
            <a:pPr algn="ctr"/>
            <a:endParaRPr lang="en-US"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US"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Name two of the three features </a:t>
            </a:r>
          </a:p>
          <a:p>
            <a:pPr algn="ctr"/>
            <a:r>
              <a:rPr lang="en-US"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 assertive communication </a:t>
            </a:r>
          </a:p>
          <a:p>
            <a:pPr algn="ctr"/>
            <a:r>
              <a:rPr lang="en-US"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listed in the </a:t>
            </a:r>
          </a:p>
          <a:p>
            <a:pPr algn="ctr"/>
            <a:r>
              <a:rPr lang="en-US"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Communication Model.</a:t>
            </a:r>
            <a:endParaRPr lang="en-US"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endParaRPr lang="en-US" sz="4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2FCFEE3-DF5D-41A5-8074-CE9A3CA1D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3769257" y="514062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FCEAFEC-5F81-4E1B-992D-005630F1B972}"/>
              </a:ext>
            </a:extLst>
          </p:cNvPr>
          <p:cNvSpPr txBox="1"/>
          <p:nvPr/>
        </p:nvSpPr>
        <p:spPr>
          <a:xfrm>
            <a:off x="3883739" y="512840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A7994AA-19DB-4306-858F-C71D2AD37359}"/>
              </a:ext>
            </a:extLst>
          </p:cNvPr>
          <p:cNvSpPr txBox="1"/>
          <p:nvPr/>
        </p:nvSpPr>
        <p:spPr>
          <a:xfrm>
            <a:off x="350573" y="233567"/>
            <a:ext cx="11786732" cy="4816703"/>
          </a:xfrm>
          <a:prstGeom prst="rect">
            <a:avLst/>
          </a:prstGeom>
          <a:noFill/>
        </p:spPr>
        <p:txBody>
          <a:bodyPr wrap="square" rtlCol="0">
            <a:spAutoFit/>
          </a:bodyPr>
          <a:lstStyle/>
          <a:p>
            <a:pPr algn="ctr"/>
            <a:r>
              <a:rPr lang="en-US"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Turn these statements in to assertive communication:</a:t>
            </a:r>
          </a:p>
          <a:p>
            <a:pPr algn="ctr"/>
            <a:endParaRPr lang="en-US" sz="11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742950" indent="-742950">
              <a:buAutoNum type="arabicPeriod"/>
            </a:pPr>
            <a:r>
              <a:rPr lang="en-US"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always ask for cigarettes, you don’t need them.”</a:t>
            </a:r>
          </a:p>
          <a:p>
            <a:pPr marL="742950" indent="-742950">
              <a:buAutoNum type="arabicPeriod"/>
            </a:pPr>
            <a:r>
              <a:rPr lang="en-US"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don’t get to have all of the attention, there are other people here too, you know.”</a:t>
            </a:r>
          </a:p>
          <a:p>
            <a:pPr marL="742950" indent="-742950">
              <a:buAutoNum type="arabicPeriod"/>
            </a:pPr>
            <a:r>
              <a:rPr lang="en-US"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need to change because you stink.”</a:t>
            </a:r>
          </a:p>
          <a:p>
            <a:pPr marL="742950" indent="-742950">
              <a:buAutoNum type="arabicPeriod"/>
            </a:pPr>
            <a:r>
              <a:rPr lang="en-US"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“Stop doing that</a:t>
            </a:r>
            <a:r>
              <a:rPr lang="en-US" sz="4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5" name="Thinking music">
            <a:hlinkClick r:id="" action="ppaction://media"/>
            <a:extLst>
              <a:ext uri="{FF2B5EF4-FFF2-40B4-BE49-F238E27FC236}">
                <a16:creationId xmlns:a16="http://schemas.microsoft.com/office/drawing/2014/main" id="{F2FCFEE3-DF5D-41A5-8074-CE9A3CA1D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4862917"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FAD3B6F-F707-426D-8B6A-472E10E1DFE1}"/>
              </a:ext>
            </a:extLst>
          </p:cNvPr>
          <p:cNvSpPr txBox="1"/>
          <p:nvPr/>
        </p:nvSpPr>
        <p:spPr>
          <a:xfrm>
            <a:off x="1790298" y="348244"/>
            <a:ext cx="9491135" cy="6555641"/>
          </a:xfrm>
          <a:prstGeom prst="rect">
            <a:avLst/>
          </a:prstGeom>
          <a:noFill/>
        </p:spPr>
        <p:txBody>
          <a:bodyPr wrap="square" rtlCol="0">
            <a:spAutoFit/>
          </a:bodyPr>
          <a:lstStyle/>
          <a:p>
            <a:pPr marL="742950" indent="-742950">
              <a:buAutoNum type="arabicPeriod"/>
            </a:pPr>
            <a:r>
              <a:rPr lang="de-AT"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Accepting responsibility rather than blaming or dumping hostility</a:t>
            </a:r>
          </a:p>
          <a:p>
            <a:pPr marL="742950" indent="-742950">
              <a:buAutoNum type="arabicPeriod"/>
            </a:pPr>
            <a:r>
              <a:rPr lang="de-AT"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Using “I“ messages</a:t>
            </a:r>
          </a:p>
          <a:p>
            <a:pPr marL="742950" indent="-742950">
              <a:buAutoNum type="arabicPeriod"/>
            </a:pPr>
            <a:r>
              <a:rPr lang="de-AT"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Making and giving others‘ choices</a:t>
            </a:r>
          </a:p>
          <a:p>
            <a:pPr marL="742950" indent="-742950">
              <a:buAutoNum type="arabicPeriod"/>
            </a:pPr>
            <a:endPar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r>
              <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3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Bonus:</a:t>
            </a:r>
          </a:p>
          <a:p>
            <a:r>
              <a:rPr lang="de-AT"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Turn these statements in to assertive communication:</a:t>
            </a: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always ask for cigarettes; you don’t need them.”</a:t>
            </a: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don’t get to have all of the attention, there are other people here too.”</a:t>
            </a:r>
          </a:p>
          <a:p>
            <a:endParaRPr lang="en-US"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EA78BB8D-5280-4748-99AB-CDF3A589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FAD3B6F-F707-426D-8B6A-472E10E1DFE1}"/>
              </a:ext>
            </a:extLst>
          </p:cNvPr>
          <p:cNvSpPr txBox="1"/>
          <p:nvPr/>
        </p:nvSpPr>
        <p:spPr>
          <a:xfrm>
            <a:off x="1954038" y="1144588"/>
            <a:ext cx="8283921" cy="366254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Using</a:t>
            </a:r>
            <a:r>
              <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 </a:t>
            </a:r>
            <a:r>
              <a:rPr lang="de-AT" sz="4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statements</a:t>
            </a: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Stick </a:t>
            </a:r>
            <a:r>
              <a:rPr lang="de-AT" sz="4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facts</a:t>
            </a: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Make</a:t>
            </a:r>
            <a:r>
              <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a:t>
            </a:r>
            <a:r>
              <a:rPr lang="de-AT" sz="4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give</a:t>
            </a:r>
            <a:r>
              <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choices</a:t>
            </a: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EA78BB8D-5280-4748-99AB-CDF3A589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3769257" y="5294845"/>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BBAA9B5-D758-4673-9076-700BDECE4A41}"/>
              </a:ext>
            </a:extLst>
          </p:cNvPr>
          <p:cNvSpPr txBox="1"/>
          <p:nvPr/>
        </p:nvSpPr>
        <p:spPr>
          <a:xfrm>
            <a:off x="3883739" y="52826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1BFDA867-2B72-4A4B-B2CA-5B3ED820F282}"/>
              </a:ext>
            </a:extLst>
          </p:cNvPr>
          <p:cNvSpPr txBox="1"/>
          <p:nvPr/>
        </p:nvSpPr>
        <p:spPr>
          <a:xfrm>
            <a:off x="1331547" y="1274433"/>
            <a:ext cx="9528900"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Name the 5 phases of the assault cycle and describe them.</a:t>
            </a:r>
          </a:p>
        </p:txBody>
      </p:sp>
      <p:pic>
        <p:nvPicPr>
          <p:cNvPr id="5" name="Thinking music">
            <a:hlinkClick r:id="" action="ppaction://media"/>
            <a:extLst>
              <a:ext uri="{FF2B5EF4-FFF2-40B4-BE49-F238E27FC236}">
                <a16:creationId xmlns:a16="http://schemas.microsoft.com/office/drawing/2014/main" id="{FDB6F0C5-096C-45FC-9649-5BED2D17C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3769257" y="5294845"/>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BBAA9B5-D758-4673-9076-700BDECE4A41}"/>
              </a:ext>
            </a:extLst>
          </p:cNvPr>
          <p:cNvSpPr txBox="1"/>
          <p:nvPr/>
        </p:nvSpPr>
        <p:spPr>
          <a:xfrm>
            <a:off x="3883739" y="52826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1BFDA867-2B72-4A4B-B2CA-5B3ED820F282}"/>
              </a:ext>
            </a:extLst>
          </p:cNvPr>
          <p:cNvSpPr txBox="1"/>
          <p:nvPr/>
        </p:nvSpPr>
        <p:spPr>
          <a:xfrm>
            <a:off x="1331547" y="1274433"/>
            <a:ext cx="9528900"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Name the 5 parts of the assault cycle and describe them</a:t>
            </a:r>
          </a:p>
        </p:txBody>
      </p:sp>
      <p:pic>
        <p:nvPicPr>
          <p:cNvPr id="5" name="Thinking music">
            <a:hlinkClick r:id="" action="ppaction://media"/>
            <a:extLst>
              <a:ext uri="{FF2B5EF4-FFF2-40B4-BE49-F238E27FC236}">
                <a16:creationId xmlns:a16="http://schemas.microsoft.com/office/drawing/2014/main" id="{FDB6F0C5-096C-45FC-9649-5BED2D17C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21AD5-7616-426D-A98C-8400E8F2DF11}"/>
              </a:ext>
            </a:extLst>
          </p:cNvPr>
          <p:cNvSpPr>
            <a:spLocks noGrp="1"/>
          </p:cNvSpPr>
          <p:nvPr>
            <p:ph type="title" idx="4294967295"/>
          </p:nvPr>
        </p:nvSpPr>
        <p:spPr>
          <a:xfrm>
            <a:off x="838200" y="365125"/>
            <a:ext cx="10515600" cy="1325563"/>
          </a:xfrm>
        </p:spPr>
        <p:txBody>
          <a:bodyPr/>
          <a:lstStyle/>
          <a:p>
            <a:r>
              <a:rPr lang="de-AT" dirty="0"/>
              <a:t> </a:t>
            </a:r>
          </a:p>
        </p:txBody>
      </p:sp>
      <p:sp>
        <p:nvSpPr>
          <p:cNvPr id="3" name="Inhaltsplatzhalter 2">
            <a:extLst>
              <a:ext uri="{FF2B5EF4-FFF2-40B4-BE49-F238E27FC236}">
                <a16:creationId xmlns:a16="http://schemas.microsoft.com/office/drawing/2014/main" id="{7D504819-064E-464D-B90B-0699521E0689}"/>
              </a:ext>
            </a:extLst>
          </p:cNvPr>
          <p:cNvSpPr>
            <a:spLocks noGrp="1"/>
          </p:cNvSpPr>
          <p:nvPr>
            <p:ph idx="4294967295"/>
          </p:nvPr>
        </p:nvSpPr>
        <p:spPr>
          <a:xfrm>
            <a:off x="838200" y="1825625"/>
            <a:ext cx="10515600" cy="4351338"/>
          </a:xfrm>
        </p:spPr>
        <p:txBody>
          <a:bodyPr/>
          <a:lstStyle/>
          <a:p>
            <a:endParaRPr lang="de-AT"/>
          </a:p>
        </p:txBody>
      </p:sp>
      <p:pic>
        <p:nvPicPr>
          <p:cNvPr id="5" name="Grafik 4" descr="Ein Bild, das Zug enthält.&#10;&#10;Automatisch generierte Beschreibung">
            <a:extLst>
              <a:ext uri="{FF2B5EF4-FFF2-40B4-BE49-F238E27FC236}">
                <a16:creationId xmlns:a16="http://schemas.microsoft.com/office/drawing/2014/main" id="{38C422C8-F24D-469E-8776-92BBEAFE7C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4" name="Textfeld 3">
            <a:extLst>
              <a:ext uri="{FF2B5EF4-FFF2-40B4-BE49-F238E27FC236}">
                <a16:creationId xmlns:a16="http://schemas.microsoft.com/office/drawing/2014/main" id="{A5178E25-B762-4271-9C82-C06567F1DBDC}"/>
              </a:ext>
            </a:extLst>
          </p:cNvPr>
          <p:cNvSpPr txBox="1"/>
          <p:nvPr/>
        </p:nvSpPr>
        <p:spPr>
          <a:xfrm>
            <a:off x="2134354" y="5592188"/>
            <a:ext cx="7923292" cy="584775"/>
          </a:xfrm>
          <a:prstGeom prst="rect">
            <a:avLst/>
          </a:prstGeom>
          <a:noFill/>
        </p:spPr>
        <p:txBody>
          <a:bodyPr wrap="square" rtlCol="0">
            <a:spAutoFit/>
          </a:bodyPr>
          <a:lstStyle/>
          <a:p>
            <a:pPr algn="ctr"/>
            <a:r>
              <a:rPr lang="de-AT"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PLEASE CLICK TO START THE GAME!</a:t>
            </a:r>
            <a:endParaRPr lang="de-AT" sz="13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0" name="Freeform: Shape 9">
            <a:extLst>
              <a:ext uri="{FF2B5EF4-FFF2-40B4-BE49-F238E27FC236}">
                <a16:creationId xmlns:a16="http://schemas.microsoft.com/office/drawing/2014/main" id="{04F5DCB7-4FFF-4C20-AF72-E4B101A48EB5}"/>
              </a:ext>
            </a:extLst>
          </p:cNvPr>
          <p:cNvSpPr/>
          <p:nvPr/>
        </p:nvSpPr>
        <p:spPr>
          <a:xfrm>
            <a:off x="8360229" y="1926771"/>
            <a:ext cx="1126671" cy="3102429"/>
          </a:xfrm>
          <a:custGeom>
            <a:avLst/>
            <a:gdLst>
              <a:gd name="connsiteX0" fmla="*/ 0 w 1126671"/>
              <a:gd name="connsiteY0" fmla="*/ 0 h 3102429"/>
              <a:gd name="connsiteX1" fmla="*/ 865414 w 1126671"/>
              <a:gd name="connsiteY1" fmla="*/ 16329 h 3102429"/>
              <a:gd name="connsiteX2" fmla="*/ 979714 w 1126671"/>
              <a:gd name="connsiteY2" fmla="*/ 32658 h 3102429"/>
              <a:gd name="connsiteX3" fmla="*/ 1094014 w 1126671"/>
              <a:gd name="connsiteY3" fmla="*/ 65315 h 3102429"/>
              <a:gd name="connsiteX4" fmla="*/ 930728 w 1126671"/>
              <a:gd name="connsiteY4" fmla="*/ 163286 h 3102429"/>
              <a:gd name="connsiteX5" fmla="*/ 669471 w 1126671"/>
              <a:gd name="connsiteY5" fmla="*/ 179615 h 3102429"/>
              <a:gd name="connsiteX6" fmla="*/ 522514 w 1126671"/>
              <a:gd name="connsiteY6" fmla="*/ 195943 h 3102429"/>
              <a:gd name="connsiteX7" fmla="*/ 408214 w 1126671"/>
              <a:gd name="connsiteY7" fmla="*/ 244929 h 3102429"/>
              <a:gd name="connsiteX8" fmla="*/ 310242 w 1126671"/>
              <a:gd name="connsiteY8" fmla="*/ 261258 h 3102429"/>
              <a:gd name="connsiteX9" fmla="*/ 163285 w 1126671"/>
              <a:gd name="connsiteY9" fmla="*/ 310243 h 3102429"/>
              <a:gd name="connsiteX10" fmla="*/ 97971 w 1126671"/>
              <a:gd name="connsiteY10" fmla="*/ 359229 h 3102429"/>
              <a:gd name="connsiteX11" fmla="*/ 244928 w 1126671"/>
              <a:gd name="connsiteY11" fmla="*/ 424543 h 3102429"/>
              <a:gd name="connsiteX12" fmla="*/ 489857 w 1126671"/>
              <a:gd name="connsiteY12" fmla="*/ 457200 h 3102429"/>
              <a:gd name="connsiteX13" fmla="*/ 587828 w 1126671"/>
              <a:gd name="connsiteY13" fmla="*/ 473529 h 3102429"/>
              <a:gd name="connsiteX14" fmla="*/ 718457 w 1126671"/>
              <a:gd name="connsiteY14" fmla="*/ 522515 h 3102429"/>
              <a:gd name="connsiteX15" fmla="*/ 979714 w 1126671"/>
              <a:gd name="connsiteY15" fmla="*/ 587829 h 3102429"/>
              <a:gd name="connsiteX16" fmla="*/ 1077685 w 1126671"/>
              <a:gd name="connsiteY16" fmla="*/ 685800 h 3102429"/>
              <a:gd name="connsiteX17" fmla="*/ 930728 w 1126671"/>
              <a:gd name="connsiteY17" fmla="*/ 800100 h 3102429"/>
              <a:gd name="connsiteX18" fmla="*/ 702128 w 1126671"/>
              <a:gd name="connsiteY18" fmla="*/ 865415 h 3102429"/>
              <a:gd name="connsiteX19" fmla="*/ 571500 w 1126671"/>
              <a:gd name="connsiteY19" fmla="*/ 914400 h 3102429"/>
              <a:gd name="connsiteX20" fmla="*/ 489857 w 1126671"/>
              <a:gd name="connsiteY20" fmla="*/ 930729 h 3102429"/>
              <a:gd name="connsiteX21" fmla="*/ 408214 w 1126671"/>
              <a:gd name="connsiteY21" fmla="*/ 963386 h 3102429"/>
              <a:gd name="connsiteX22" fmla="*/ 310242 w 1126671"/>
              <a:gd name="connsiteY22" fmla="*/ 996043 h 3102429"/>
              <a:gd name="connsiteX23" fmla="*/ 538842 w 1126671"/>
              <a:gd name="connsiteY23" fmla="*/ 1077686 h 3102429"/>
              <a:gd name="connsiteX24" fmla="*/ 816428 w 1126671"/>
              <a:gd name="connsiteY24" fmla="*/ 1094015 h 3102429"/>
              <a:gd name="connsiteX25" fmla="*/ 1012371 w 1126671"/>
              <a:gd name="connsiteY25" fmla="*/ 1208315 h 3102429"/>
              <a:gd name="connsiteX26" fmla="*/ 979714 w 1126671"/>
              <a:gd name="connsiteY26" fmla="*/ 1289958 h 3102429"/>
              <a:gd name="connsiteX27" fmla="*/ 538842 w 1126671"/>
              <a:gd name="connsiteY27" fmla="*/ 1387929 h 3102429"/>
              <a:gd name="connsiteX28" fmla="*/ 228600 w 1126671"/>
              <a:gd name="connsiteY28" fmla="*/ 1453243 h 3102429"/>
              <a:gd name="connsiteX29" fmla="*/ 48985 w 1126671"/>
              <a:gd name="connsiteY29" fmla="*/ 1502229 h 3102429"/>
              <a:gd name="connsiteX30" fmla="*/ 130628 w 1126671"/>
              <a:gd name="connsiteY30" fmla="*/ 1583872 h 3102429"/>
              <a:gd name="connsiteX31" fmla="*/ 571500 w 1126671"/>
              <a:gd name="connsiteY31" fmla="*/ 1730829 h 3102429"/>
              <a:gd name="connsiteX32" fmla="*/ 963385 w 1126671"/>
              <a:gd name="connsiteY32" fmla="*/ 1828800 h 3102429"/>
              <a:gd name="connsiteX33" fmla="*/ 1094014 w 1126671"/>
              <a:gd name="connsiteY33" fmla="*/ 1910443 h 3102429"/>
              <a:gd name="connsiteX34" fmla="*/ 1110342 w 1126671"/>
              <a:gd name="connsiteY34" fmla="*/ 1959429 h 3102429"/>
              <a:gd name="connsiteX35" fmla="*/ 783771 w 1126671"/>
              <a:gd name="connsiteY35" fmla="*/ 2073729 h 3102429"/>
              <a:gd name="connsiteX36" fmla="*/ 587828 w 1126671"/>
              <a:gd name="connsiteY36" fmla="*/ 2155372 h 3102429"/>
              <a:gd name="connsiteX37" fmla="*/ 342900 w 1126671"/>
              <a:gd name="connsiteY37" fmla="*/ 2237015 h 3102429"/>
              <a:gd name="connsiteX38" fmla="*/ 195942 w 1126671"/>
              <a:gd name="connsiteY38" fmla="*/ 2318658 h 3102429"/>
              <a:gd name="connsiteX39" fmla="*/ 97971 w 1126671"/>
              <a:gd name="connsiteY39" fmla="*/ 2367643 h 3102429"/>
              <a:gd name="connsiteX40" fmla="*/ 228600 w 1126671"/>
              <a:gd name="connsiteY40" fmla="*/ 2432958 h 3102429"/>
              <a:gd name="connsiteX41" fmla="*/ 734785 w 1126671"/>
              <a:gd name="connsiteY41" fmla="*/ 2498272 h 3102429"/>
              <a:gd name="connsiteX42" fmla="*/ 1126671 w 1126671"/>
              <a:gd name="connsiteY42" fmla="*/ 2563586 h 3102429"/>
              <a:gd name="connsiteX43" fmla="*/ 1012371 w 1126671"/>
              <a:gd name="connsiteY43" fmla="*/ 2645229 h 3102429"/>
              <a:gd name="connsiteX44" fmla="*/ 898071 w 1126671"/>
              <a:gd name="connsiteY44" fmla="*/ 2677886 h 3102429"/>
              <a:gd name="connsiteX45" fmla="*/ 800100 w 1126671"/>
              <a:gd name="connsiteY45" fmla="*/ 2710543 h 3102429"/>
              <a:gd name="connsiteX46" fmla="*/ 702128 w 1126671"/>
              <a:gd name="connsiteY46" fmla="*/ 2759529 h 3102429"/>
              <a:gd name="connsiteX47" fmla="*/ 489857 w 1126671"/>
              <a:gd name="connsiteY47" fmla="*/ 2792186 h 3102429"/>
              <a:gd name="connsiteX48" fmla="*/ 424542 w 1126671"/>
              <a:gd name="connsiteY48" fmla="*/ 2857500 h 3102429"/>
              <a:gd name="connsiteX49" fmla="*/ 179614 w 1126671"/>
              <a:gd name="connsiteY49" fmla="*/ 2873829 h 3102429"/>
              <a:gd name="connsiteX50" fmla="*/ 48985 w 1126671"/>
              <a:gd name="connsiteY50" fmla="*/ 2890158 h 3102429"/>
              <a:gd name="connsiteX51" fmla="*/ 310242 w 1126671"/>
              <a:gd name="connsiteY51" fmla="*/ 2971800 h 3102429"/>
              <a:gd name="connsiteX52" fmla="*/ 440871 w 1126671"/>
              <a:gd name="connsiteY52" fmla="*/ 2988129 h 3102429"/>
              <a:gd name="connsiteX53" fmla="*/ 816428 w 1126671"/>
              <a:gd name="connsiteY53" fmla="*/ 3004458 h 3102429"/>
              <a:gd name="connsiteX54" fmla="*/ 914400 w 1126671"/>
              <a:gd name="connsiteY54" fmla="*/ 3020786 h 3102429"/>
              <a:gd name="connsiteX55" fmla="*/ 1077685 w 1126671"/>
              <a:gd name="connsiteY55" fmla="*/ 3086100 h 3102429"/>
              <a:gd name="connsiteX56" fmla="*/ 1126671 w 1126671"/>
              <a:gd name="connsiteY56" fmla="*/ 3102429 h 3102429"/>
              <a:gd name="connsiteX0" fmla="*/ 0 w 1126671"/>
              <a:gd name="connsiteY0" fmla="*/ 0 h 3102429"/>
              <a:gd name="connsiteX1" fmla="*/ 865414 w 1126671"/>
              <a:gd name="connsiteY1" fmla="*/ 16329 h 3102429"/>
              <a:gd name="connsiteX2" fmla="*/ 979714 w 1126671"/>
              <a:gd name="connsiteY2" fmla="*/ 32658 h 3102429"/>
              <a:gd name="connsiteX3" fmla="*/ 1094014 w 1126671"/>
              <a:gd name="connsiteY3" fmla="*/ 65315 h 3102429"/>
              <a:gd name="connsiteX4" fmla="*/ 930728 w 1126671"/>
              <a:gd name="connsiteY4" fmla="*/ 163286 h 3102429"/>
              <a:gd name="connsiteX5" fmla="*/ 669471 w 1126671"/>
              <a:gd name="connsiteY5" fmla="*/ 179615 h 3102429"/>
              <a:gd name="connsiteX6" fmla="*/ 522514 w 1126671"/>
              <a:gd name="connsiteY6" fmla="*/ 195943 h 3102429"/>
              <a:gd name="connsiteX7" fmla="*/ 408214 w 1126671"/>
              <a:gd name="connsiteY7" fmla="*/ 244929 h 3102429"/>
              <a:gd name="connsiteX8" fmla="*/ 310242 w 1126671"/>
              <a:gd name="connsiteY8" fmla="*/ 261258 h 3102429"/>
              <a:gd name="connsiteX9" fmla="*/ 163285 w 1126671"/>
              <a:gd name="connsiteY9" fmla="*/ 310243 h 3102429"/>
              <a:gd name="connsiteX10" fmla="*/ 97971 w 1126671"/>
              <a:gd name="connsiteY10" fmla="*/ 359229 h 3102429"/>
              <a:gd name="connsiteX11" fmla="*/ 244928 w 1126671"/>
              <a:gd name="connsiteY11" fmla="*/ 424543 h 3102429"/>
              <a:gd name="connsiteX12" fmla="*/ 489857 w 1126671"/>
              <a:gd name="connsiteY12" fmla="*/ 457200 h 3102429"/>
              <a:gd name="connsiteX13" fmla="*/ 587828 w 1126671"/>
              <a:gd name="connsiteY13" fmla="*/ 473529 h 3102429"/>
              <a:gd name="connsiteX14" fmla="*/ 718457 w 1126671"/>
              <a:gd name="connsiteY14" fmla="*/ 522515 h 3102429"/>
              <a:gd name="connsiteX15" fmla="*/ 979714 w 1126671"/>
              <a:gd name="connsiteY15" fmla="*/ 587829 h 3102429"/>
              <a:gd name="connsiteX16" fmla="*/ 1077685 w 1126671"/>
              <a:gd name="connsiteY16" fmla="*/ 685800 h 3102429"/>
              <a:gd name="connsiteX17" fmla="*/ 930728 w 1126671"/>
              <a:gd name="connsiteY17" fmla="*/ 800100 h 3102429"/>
              <a:gd name="connsiteX18" fmla="*/ 702128 w 1126671"/>
              <a:gd name="connsiteY18" fmla="*/ 865415 h 3102429"/>
              <a:gd name="connsiteX19" fmla="*/ 571500 w 1126671"/>
              <a:gd name="connsiteY19" fmla="*/ 914400 h 3102429"/>
              <a:gd name="connsiteX20" fmla="*/ 489857 w 1126671"/>
              <a:gd name="connsiteY20" fmla="*/ 930729 h 3102429"/>
              <a:gd name="connsiteX21" fmla="*/ 408214 w 1126671"/>
              <a:gd name="connsiteY21" fmla="*/ 963386 h 3102429"/>
              <a:gd name="connsiteX22" fmla="*/ 228599 w 1126671"/>
              <a:gd name="connsiteY22" fmla="*/ 1012372 h 3102429"/>
              <a:gd name="connsiteX23" fmla="*/ 538842 w 1126671"/>
              <a:gd name="connsiteY23" fmla="*/ 1077686 h 3102429"/>
              <a:gd name="connsiteX24" fmla="*/ 816428 w 1126671"/>
              <a:gd name="connsiteY24" fmla="*/ 1094015 h 3102429"/>
              <a:gd name="connsiteX25" fmla="*/ 1012371 w 1126671"/>
              <a:gd name="connsiteY25" fmla="*/ 1208315 h 3102429"/>
              <a:gd name="connsiteX26" fmla="*/ 979714 w 1126671"/>
              <a:gd name="connsiteY26" fmla="*/ 1289958 h 3102429"/>
              <a:gd name="connsiteX27" fmla="*/ 538842 w 1126671"/>
              <a:gd name="connsiteY27" fmla="*/ 1387929 h 3102429"/>
              <a:gd name="connsiteX28" fmla="*/ 228600 w 1126671"/>
              <a:gd name="connsiteY28" fmla="*/ 1453243 h 3102429"/>
              <a:gd name="connsiteX29" fmla="*/ 48985 w 1126671"/>
              <a:gd name="connsiteY29" fmla="*/ 1502229 h 3102429"/>
              <a:gd name="connsiteX30" fmla="*/ 130628 w 1126671"/>
              <a:gd name="connsiteY30" fmla="*/ 1583872 h 3102429"/>
              <a:gd name="connsiteX31" fmla="*/ 571500 w 1126671"/>
              <a:gd name="connsiteY31" fmla="*/ 1730829 h 3102429"/>
              <a:gd name="connsiteX32" fmla="*/ 963385 w 1126671"/>
              <a:gd name="connsiteY32" fmla="*/ 1828800 h 3102429"/>
              <a:gd name="connsiteX33" fmla="*/ 1094014 w 1126671"/>
              <a:gd name="connsiteY33" fmla="*/ 1910443 h 3102429"/>
              <a:gd name="connsiteX34" fmla="*/ 1110342 w 1126671"/>
              <a:gd name="connsiteY34" fmla="*/ 1959429 h 3102429"/>
              <a:gd name="connsiteX35" fmla="*/ 783771 w 1126671"/>
              <a:gd name="connsiteY35" fmla="*/ 2073729 h 3102429"/>
              <a:gd name="connsiteX36" fmla="*/ 587828 w 1126671"/>
              <a:gd name="connsiteY36" fmla="*/ 2155372 h 3102429"/>
              <a:gd name="connsiteX37" fmla="*/ 342900 w 1126671"/>
              <a:gd name="connsiteY37" fmla="*/ 2237015 h 3102429"/>
              <a:gd name="connsiteX38" fmla="*/ 195942 w 1126671"/>
              <a:gd name="connsiteY38" fmla="*/ 2318658 h 3102429"/>
              <a:gd name="connsiteX39" fmla="*/ 97971 w 1126671"/>
              <a:gd name="connsiteY39" fmla="*/ 2367643 h 3102429"/>
              <a:gd name="connsiteX40" fmla="*/ 228600 w 1126671"/>
              <a:gd name="connsiteY40" fmla="*/ 2432958 h 3102429"/>
              <a:gd name="connsiteX41" fmla="*/ 734785 w 1126671"/>
              <a:gd name="connsiteY41" fmla="*/ 2498272 h 3102429"/>
              <a:gd name="connsiteX42" fmla="*/ 1126671 w 1126671"/>
              <a:gd name="connsiteY42" fmla="*/ 2563586 h 3102429"/>
              <a:gd name="connsiteX43" fmla="*/ 1012371 w 1126671"/>
              <a:gd name="connsiteY43" fmla="*/ 2645229 h 3102429"/>
              <a:gd name="connsiteX44" fmla="*/ 898071 w 1126671"/>
              <a:gd name="connsiteY44" fmla="*/ 2677886 h 3102429"/>
              <a:gd name="connsiteX45" fmla="*/ 800100 w 1126671"/>
              <a:gd name="connsiteY45" fmla="*/ 2710543 h 3102429"/>
              <a:gd name="connsiteX46" fmla="*/ 702128 w 1126671"/>
              <a:gd name="connsiteY46" fmla="*/ 2759529 h 3102429"/>
              <a:gd name="connsiteX47" fmla="*/ 489857 w 1126671"/>
              <a:gd name="connsiteY47" fmla="*/ 2792186 h 3102429"/>
              <a:gd name="connsiteX48" fmla="*/ 424542 w 1126671"/>
              <a:gd name="connsiteY48" fmla="*/ 2857500 h 3102429"/>
              <a:gd name="connsiteX49" fmla="*/ 179614 w 1126671"/>
              <a:gd name="connsiteY49" fmla="*/ 2873829 h 3102429"/>
              <a:gd name="connsiteX50" fmla="*/ 48985 w 1126671"/>
              <a:gd name="connsiteY50" fmla="*/ 2890158 h 3102429"/>
              <a:gd name="connsiteX51" fmla="*/ 310242 w 1126671"/>
              <a:gd name="connsiteY51" fmla="*/ 2971800 h 3102429"/>
              <a:gd name="connsiteX52" fmla="*/ 440871 w 1126671"/>
              <a:gd name="connsiteY52" fmla="*/ 2988129 h 3102429"/>
              <a:gd name="connsiteX53" fmla="*/ 816428 w 1126671"/>
              <a:gd name="connsiteY53" fmla="*/ 3004458 h 3102429"/>
              <a:gd name="connsiteX54" fmla="*/ 914400 w 1126671"/>
              <a:gd name="connsiteY54" fmla="*/ 3020786 h 3102429"/>
              <a:gd name="connsiteX55" fmla="*/ 1077685 w 1126671"/>
              <a:gd name="connsiteY55" fmla="*/ 3086100 h 3102429"/>
              <a:gd name="connsiteX56" fmla="*/ 1126671 w 1126671"/>
              <a:gd name="connsiteY56" fmla="*/ 3102429 h 310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26671" h="3102429">
                <a:moveTo>
                  <a:pt x="0" y="0"/>
                </a:moveTo>
                <a:lnTo>
                  <a:pt x="865414" y="16329"/>
                </a:lnTo>
                <a:cubicBezTo>
                  <a:pt x="903879" y="17611"/>
                  <a:pt x="942081" y="24594"/>
                  <a:pt x="979714" y="32658"/>
                </a:cubicBezTo>
                <a:cubicBezTo>
                  <a:pt x="1018459" y="40961"/>
                  <a:pt x="1055914" y="54429"/>
                  <a:pt x="1094014" y="65315"/>
                </a:cubicBezTo>
                <a:cubicBezTo>
                  <a:pt x="1039585" y="97972"/>
                  <a:pt x="992020" y="146784"/>
                  <a:pt x="930728" y="163286"/>
                </a:cubicBezTo>
                <a:cubicBezTo>
                  <a:pt x="846473" y="185970"/>
                  <a:pt x="756449" y="172657"/>
                  <a:pt x="669471" y="179615"/>
                </a:cubicBezTo>
                <a:cubicBezTo>
                  <a:pt x="620341" y="183545"/>
                  <a:pt x="571500" y="190500"/>
                  <a:pt x="522514" y="195943"/>
                </a:cubicBezTo>
                <a:cubicBezTo>
                  <a:pt x="484414" y="212272"/>
                  <a:pt x="447833" y="232739"/>
                  <a:pt x="408214" y="244929"/>
                </a:cubicBezTo>
                <a:cubicBezTo>
                  <a:pt x="376570" y="254666"/>
                  <a:pt x="342232" y="252727"/>
                  <a:pt x="310242" y="261258"/>
                </a:cubicBezTo>
                <a:cubicBezTo>
                  <a:pt x="260350" y="274562"/>
                  <a:pt x="212271" y="293915"/>
                  <a:pt x="163285" y="310243"/>
                </a:cubicBezTo>
                <a:cubicBezTo>
                  <a:pt x="141514" y="326572"/>
                  <a:pt x="82153" y="337084"/>
                  <a:pt x="97971" y="359229"/>
                </a:cubicBezTo>
                <a:cubicBezTo>
                  <a:pt x="129129" y="402850"/>
                  <a:pt x="192923" y="411542"/>
                  <a:pt x="244928" y="424543"/>
                </a:cubicBezTo>
                <a:cubicBezTo>
                  <a:pt x="324834" y="444519"/>
                  <a:pt x="408319" y="445552"/>
                  <a:pt x="489857" y="457200"/>
                </a:cubicBezTo>
                <a:cubicBezTo>
                  <a:pt x="522632" y="461882"/>
                  <a:pt x="555171" y="468086"/>
                  <a:pt x="587828" y="473529"/>
                </a:cubicBezTo>
                <a:cubicBezTo>
                  <a:pt x="631371" y="489858"/>
                  <a:pt x="674112" y="508511"/>
                  <a:pt x="718457" y="522515"/>
                </a:cubicBezTo>
                <a:cubicBezTo>
                  <a:pt x="848082" y="563449"/>
                  <a:pt x="871548" y="566195"/>
                  <a:pt x="979714" y="587829"/>
                </a:cubicBezTo>
                <a:cubicBezTo>
                  <a:pt x="1012371" y="620486"/>
                  <a:pt x="1088070" y="640799"/>
                  <a:pt x="1077685" y="685800"/>
                </a:cubicBezTo>
                <a:cubicBezTo>
                  <a:pt x="1063731" y="746269"/>
                  <a:pt x="986713" y="773325"/>
                  <a:pt x="930728" y="800100"/>
                </a:cubicBezTo>
                <a:cubicBezTo>
                  <a:pt x="859235" y="834293"/>
                  <a:pt x="777647" y="841386"/>
                  <a:pt x="702128" y="865415"/>
                </a:cubicBezTo>
                <a:cubicBezTo>
                  <a:pt x="657814" y="879515"/>
                  <a:pt x="615947" y="900724"/>
                  <a:pt x="571500" y="914400"/>
                </a:cubicBezTo>
                <a:cubicBezTo>
                  <a:pt x="544974" y="922562"/>
                  <a:pt x="516440" y="922754"/>
                  <a:pt x="489857" y="930729"/>
                </a:cubicBezTo>
                <a:cubicBezTo>
                  <a:pt x="461782" y="939151"/>
                  <a:pt x="451757" y="949779"/>
                  <a:pt x="408214" y="963386"/>
                </a:cubicBezTo>
                <a:cubicBezTo>
                  <a:pt x="364671" y="976993"/>
                  <a:pt x="261256" y="1001486"/>
                  <a:pt x="228599" y="1012372"/>
                </a:cubicBezTo>
                <a:cubicBezTo>
                  <a:pt x="39200" y="1138640"/>
                  <a:pt x="175129" y="1058026"/>
                  <a:pt x="538842" y="1077686"/>
                </a:cubicBezTo>
                <a:lnTo>
                  <a:pt x="816428" y="1094015"/>
                </a:lnTo>
                <a:cubicBezTo>
                  <a:pt x="897008" y="1110130"/>
                  <a:pt x="967891" y="1110459"/>
                  <a:pt x="1012371" y="1208315"/>
                </a:cubicBezTo>
                <a:cubicBezTo>
                  <a:pt x="1024500" y="1234998"/>
                  <a:pt x="1004848" y="1274878"/>
                  <a:pt x="979714" y="1289958"/>
                </a:cubicBezTo>
                <a:cubicBezTo>
                  <a:pt x="876647" y="1351798"/>
                  <a:pt x="650689" y="1371951"/>
                  <a:pt x="538842" y="1387929"/>
                </a:cubicBezTo>
                <a:cubicBezTo>
                  <a:pt x="269683" y="1488865"/>
                  <a:pt x="560845" y="1392835"/>
                  <a:pt x="228600" y="1453243"/>
                </a:cubicBezTo>
                <a:cubicBezTo>
                  <a:pt x="167543" y="1464344"/>
                  <a:pt x="108857" y="1485900"/>
                  <a:pt x="48985" y="1502229"/>
                </a:cubicBezTo>
                <a:cubicBezTo>
                  <a:pt x="76199" y="1529443"/>
                  <a:pt x="98316" y="1562964"/>
                  <a:pt x="130628" y="1583872"/>
                </a:cubicBezTo>
                <a:cubicBezTo>
                  <a:pt x="331332" y="1713739"/>
                  <a:pt x="334446" y="1673609"/>
                  <a:pt x="571500" y="1730829"/>
                </a:cubicBezTo>
                <a:cubicBezTo>
                  <a:pt x="1155576" y="1871813"/>
                  <a:pt x="510794" y="1738282"/>
                  <a:pt x="963385" y="1828800"/>
                </a:cubicBezTo>
                <a:cubicBezTo>
                  <a:pt x="1026245" y="1853945"/>
                  <a:pt x="1055991" y="1853408"/>
                  <a:pt x="1094014" y="1910443"/>
                </a:cubicBezTo>
                <a:cubicBezTo>
                  <a:pt x="1103561" y="1924764"/>
                  <a:pt x="1104899" y="1943100"/>
                  <a:pt x="1110342" y="1959429"/>
                </a:cubicBezTo>
                <a:cubicBezTo>
                  <a:pt x="631368" y="2177145"/>
                  <a:pt x="1188488" y="1938823"/>
                  <a:pt x="783771" y="2073729"/>
                </a:cubicBezTo>
                <a:cubicBezTo>
                  <a:pt x="716645" y="2096104"/>
                  <a:pt x="654180" y="2130797"/>
                  <a:pt x="587828" y="2155372"/>
                </a:cubicBezTo>
                <a:cubicBezTo>
                  <a:pt x="507126" y="2185262"/>
                  <a:pt x="419874" y="2198529"/>
                  <a:pt x="342900" y="2237015"/>
                </a:cubicBezTo>
                <a:cubicBezTo>
                  <a:pt x="154853" y="2331037"/>
                  <a:pt x="421469" y="2195644"/>
                  <a:pt x="195942" y="2318658"/>
                </a:cubicBezTo>
                <a:cubicBezTo>
                  <a:pt x="163889" y="2336142"/>
                  <a:pt x="130628" y="2351315"/>
                  <a:pt x="97971" y="2367643"/>
                </a:cubicBezTo>
                <a:cubicBezTo>
                  <a:pt x="141514" y="2389415"/>
                  <a:pt x="181276" y="2421535"/>
                  <a:pt x="228600" y="2432958"/>
                </a:cubicBezTo>
                <a:cubicBezTo>
                  <a:pt x="503839" y="2499395"/>
                  <a:pt x="514321" y="2465851"/>
                  <a:pt x="734785" y="2498272"/>
                </a:cubicBezTo>
                <a:cubicBezTo>
                  <a:pt x="865806" y="2517540"/>
                  <a:pt x="1126671" y="2563586"/>
                  <a:pt x="1126671" y="2563586"/>
                </a:cubicBezTo>
                <a:cubicBezTo>
                  <a:pt x="1088571" y="2590800"/>
                  <a:pt x="1054249" y="2624290"/>
                  <a:pt x="1012371" y="2645229"/>
                </a:cubicBezTo>
                <a:cubicBezTo>
                  <a:pt x="976930" y="2662950"/>
                  <a:pt x="935943" y="2666233"/>
                  <a:pt x="898071" y="2677886"/>
                </a:cubicBezTo>
                <a:cubicBezTo>
                  <a:pt x="865170" y="2688009"/>
                  <a:pt x="831876" y="2697303"/>
                  <a:pt x="800100" y="2710543"/>
                </a:cubicBezTo>
                <a:cubicBezTo>
                  <a:pt x="766397" y="2724586"/>
                  <a:pt x="736766" y="2747983"/>
                  <a:pt x="702128" y="2759529"/>
                </a:cubicBezTo>
                <a:cubicBezTo>
                  <a:pt x="685130" y="2765195"/>
                  <a:pt x="498671" y="2790927"/>
                  <a:pt x="489857" y="2792186"/>
                </a:cubicBezTo>
                <a:cubicBezTo>
                  <a:pt x="468085" y="2813957"/>
                  <a:pt x="454318" y="2849664"/>
                  <a:pt x="424542" y="2857500"/>
                </a:cubicBezTo>
                <a:cubicBezTo>
                  <a:pt x="345412" y="2878324"/>
                  <a:pt x="261130" y="2866740"/>
                  <a:pt x="179614" y="2873829"/>
                </a:cubicBezTo>
                <a:cubicBezTo>
                  <a:pt x="135897" y="2877631"/>
                  <a:pt x="92528" y="2884715"/>
                  <a:pt x="48985" y="2890158"/>
                </a:cubicBezTo>
                <a:cubicBezTo>
                  <a:pt x="136071" y="2917372"/>
                  <a:pt x="221727" y="2949671"/>
                  <a:pt x="310242" y="2971800"/>
                </a:cubicBezTo>
                <a:cubicBezTo>
                  <a:pt x="352814" y="2982443"/>
                  <a:pt x="397080" y="2985304"/>
                  <a:pt x="440871" y="2988129"/>
                </a:cubicBezTo>
                <a:cubicBezTo>
                  <a:pt x="565915" y="2996197"/>
                  <a:pt x="691242" y="2999015"/>
                  <a:pt x="816428" y="3004458"/>
                </a:cubicBezTo>
                <a:cubicBezTo>
                  <a:pt x="849085" y="3009901"/>
                  <a:pt x="882799" y="3010911"/>
                  <a:pt x="914400" y="3020786"/>
                </a:cubicBezTo>
                <a:cubicBezTo>
                  <a:pt x="970353" y="3038271"/>
                  <a:pt x="1022971" y="3065056"/>
                  <a:pt x="1077685" y="3086100"/>
                </a:cubicBezTo>
                <a:cubicBezTo>
                  <a:pt x="1093750" y="3092279"/>
                  <a:pt x="1110342" y="3096986"/>
                  <a:pt x="1126671" y="3102429"/>
                </a:cubicBezTo>
              </a:path>
            </a:pathLst>
          </a:custGeom>
          <a:noFill/>
          <a:ln w="1016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9F57528B-E78F-4F37-BAC8-5BDD0AF970F6}"/>
              </a:ext>
            </a:extLst>
          </p:cNvPr>
          <p:cNvSpPr/>
          <p:nvPr/>
        </p:nvSpPr>
        <p:spPr>
          <a:xfrm>
            <a:off x="8253421" y="1148483"/>
            <a:ext cx="1340285" cy="4246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400" dirty="0">
                <a:solidFill>
                  <a:srgbClr val="C00000"/>
                </a:solidFill>
              </a:rPr>
              <a:t>T</a:t>
            </a:r>
            <a:endParaRPr lang="en-US" dirty="0">
              <a:solidFill>
                <a:srgbClr val="C00000"/>
              </a:solidFill>
            </a:endParaRPr>
          </a:p>
        </p:txBody>
      </p:sp>
    </p:spTree>
    <p:extLst>
      <p:ext uri="{BB962C8B-B14F-4D97-AF65-F5344CB8AC3E}">
        <p14:creationId xmlns:p14="http://schemas.microsoft.com/office/powerpoint/2010/main" val="4037635682"/>
      </p:ext>
    </p:extLst>
  </p:cSld>
  <p:clrMapOvr>
    <a:masterClrMapping/>
  </p:clrMapOvr>
  <mc:AlternateContent xmlns:mc="http://schemas.openxmlformats.org/markup-compatibility/2006" xmlns:p14="http://schemas.microsoft.com/office/powerpoint/2010/main">
    <mc:Choice Requires="p14">
      <p:transition spd="slow" p14:dur="13500">
        <p:split orient="vert"/>
        <p:sndAc>
          <p:stSnd loop="1">
            <p:snd r:embed="rId2" name="begin song.wav"/>
          </p:stSnd>
        </p:sndAc>
      </p:transition>
    </mc:Choice>
    <mc:Fallback xmlns="">
      <p:transition spd="slow">
        <p:split orient="vert"/>
        <p:sndAc>
          <p:stSnd loop="1">
            <p:snd r:embed="rId4" name="begin so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6"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4642919" y="5443800"/>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290C89AD-7282-43D3-A0B1-9E2EAA31B447}"/>
              </a:ext>
            </a:extLst>
          </p:cNvPr>
          <p:cNvSpPr txBox="1"/>
          <p:nvPr/>
        </p:nvSpPr>
        <p:spPr>
          <a:xfrm>
            <a:off x="1176716" y="596040"/>
            <a:ext cx="9838568" cy="4247317"/>
          </a:xfrm>
          <a:prstGeom prst="rect">
            <a:avLst/>
          </a:prstGeom>
          <a:noFill/>
        </p:spPr>
        <p:txBody>
          <a:bodyPr wrap="square" rtlCol="0">
            <a:spAutoFit/>
          </a:bodyPr>
          <a:lstStyle/>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Triggering Event</a:t>
            </a:r>
          </a:p>
          <a:p>
            <a:pPr algn="ctr"/>
            <a:r>
              <a:rPr lang="de-AT" sz="54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Escalation</a:t>
            </a:r>
            <a:endPar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Crisis</a:t>
            </a: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Recovery</a:t>
            </a: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Post-Crisis Depression</a:t>
            </a:r>
          </a:p>
        </p:txBody>
      </p:sp>
      <p:pic>
        <p:nvPicPr>
          <p:cNvPr id="10" name="answer sound">
            <a:hlinkClick r:id="" action="ppaction://media"/>
            <a:extLst>
              <a:ext uri="{FF2B5EF4-FFF2-40B4-BE49-F238E27FC236}">
                <a16:creationId xmlns:a16="http://schemas.microsoft.com/office/drawing/2014/main" id="{0FDF060D-FC09-4180-BB93-77728273A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4642919" y="5443800"/>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290C89AD-7282-43D3-A0B1-9E2EAA31B447}"/>
              </a:ext>
            </a:extLst>
          </p:cNvPr>
          <p:cNvSpPr txBox="1"/>
          <p:nvPr/>
        </p:nvSpPr>
        <p:spPr>
          <a:xfrm>
            <a:off x="1176716" y="1309345"/>
            <a:ext cx="9838568" cy="427809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4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Triggering</a:t>
            </a: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Escalation</a:t>
            </a: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Crisis</a:t>
            </a:r>
          </a:p>
          <a:p>
            <a:pPr algn="ctr"/>
            <a:r>
              <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Recovery</a:t>
            </a:r>
          </a:p>
          <a:p>
            <a:pPr algn="ctr"/>
            <a:r>
              <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Post-Crisis Depression</a:t>
            </a:r>
          </a:p>
        </p:txBody>
      </p:sp>
      <p:pic>
        <p:nvPicPr>
          <p:cNvPr id="10" name="answer sound">
            <a:hlinkClick r:id="" action="ppaction://media"/>
            <a:extLst>
              <a:ext uri="{FF2B5EF4-FFF2-40B4-BE49-F238E27FC236}">
                <a16:creationId xmlns:a16="http://schemas.microsoft.com/office/drawing/2014/main" id="{0FDF060D-FC09-4180-BB93-77728273A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3769257" y="49471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0DD34A0-C310-418F-9F29-A0F8C45EA1D3}"/>
              </a:ext>
            </a:extLst>
          </p:cNvPr>
          <p:cNvSpPr txBox="1"/>
          <p:nvPr/>
        </p:nvSpPr>
        <p:spPr>
          <a:xfrm>
            <a:off x="3883739" y="493495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40E84169-5DEB-4570-9847-0560924616E1}"/>
              </a:ext>
            </a:extLst>
          </p:cNvPr>
          <p:cNvSpPr txBox="1"/>
          <p:nvPr/>
        </p:nvSpPr>
        <p:spPr>
          <a:xfrm>
            <a:off x="497605" y="487067"/>
            <a:ext cx="11196784" cy="4154984"/>
          </a:xfrm>
          <a:prstGeom prst="rect">
            <a:avLst/>
          </a:prstGeom>
          <a:noFill/>
        </p:spPr>
        <p:txBody>
          <a:bodyPr wrap="square" rtlCol="0">
            <a:spAutoFit/>
          </a:bodyPr>
          <a:lstStyle/>
          <a:p>
            <a:pPr algn="ctr"/>
            <a:r>
              <a:rPr lang="en-GB"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Aside from ourselves (self-control), what model do we have the most ability to control/change?</a:t>
            </a:r>
            <a:endParaRPr lang="en-GB"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E92281B-AE48-4F70-BCD4-B984AF0D0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3769257" y="49471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0DD34A0-C310-418F-9F29-A0F8C45EA1D3}"/>
              </a:ext>
            </a:extLst>
          </p:cNvPr>
          <p:cNvSpPr txBox="1"/>
          <p:nvPr/>
        </p:nvSpPr>
        <p:spPr>
          <a:xfrm>
            <a:off x="3883739" y="493495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40E84169-5DEB-4570-9847-0560924616E1}"/>
              </a:ext>
            </a:extLst>
          </p:cNvPr>
          <p:cNvSpPr txBox="1"/>
          <p:nvPr/>
        </p:nvSpPr>
        <p:spPr>
          <a:xfrm>
            <a:off x="497605" y="487067"/>
            <a:ext cx="11196784" cy="4524315"/>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Aside from ourselves (self-control), what model do we have the most ability to control/change?</a:t>
            </a:r>
            <a:endParaRPr lang="en-GB"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E92281B-AE48-4F70-BCD4-B984AF0D0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4AC1386D-740A-4430-91B1-2EA41480E9D6}"/>
              </a:ext>
            </a:extLst>
          </p:cNvPr>
          <p:cNvSpPr txBox="1"/>
          <p:nvPr/>
        </p:nvSpPr>
        <p:spPr>
          <a:xfrm>
            <a:off x="-130948" y="504379"/>
            <a:ext cx="12453891" cy="3016210"/>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Enviromental</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Model</a:t>
            </a:r>
          </a:p>
        </p:txBody>
      </p:sp>
      <p:pic>
        <p:nvPicPr>
          <p:cNvPr id="10" name="answer sound">
            <a:hlinkClick r:id="" action="ppaction://media"/>
            <a:extLst>
              <a:ext uri="{FF2B5EF4-FFF2-40B4-BE49-F238E27FC236}">
                <a16:creationId xmlns:a16="http://schemas.microsoft.com/office/drawing/2014/main" id="{02B568AE-B159-4247-9B28-607D12ADB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4AC1386D-740A-4430-91B1-2EA41480E9D6}"/>
              </a:ext>
            </a:extLst>
          </p:cNvPr>
          <p:cNvSpPr txBox="1"/>
          <p:nvPr/>
        </p:nvSpPr>
        <p:spPr>
          <a:xfrm>
            <a:off x="-130948" y="504379"/>
            <a:ext cx="12453891" cy="301621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Enviromental</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Model</a:t>
            </a:r>
          </a:p>
        </p:txBody>
      </p:sp>
      <p:pic>
        <p:nvPicPr>
          <p:cNvPr id="10" name="answer sound">
            <a:hlinkClick r:id="" action="ppaction://media"/>
            <a:extLst>
              <a:ext uri="{FF2B5EF4-FFF2-40B4-BE49-F238E27FC236}">
                <a16:creationId xmlns:a16="http://schemas.microsoft.com/office/drawing/2014/main" id="{02B568AE-B159-4247-9B28-607D12ADB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3769257" y="50912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35DEAC4-1350-4DD8-9B37-3B10E1990464}"/>
              </a:ext>
            </a:extLst>
          </p:cNvPr>
          <p:cNvSpPr txBox="1"/>
          <p:nvPr/>
        </p:nvSpPr>
        <p:spPr>
          <a:xfrm>
            <a:off x="3883739" y="507900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4669CB1-961E-4ADF-A039-6D95729060AD}"/>
              </a:ext>
            </a:extLst>
          </p:cNvPr>
          <p:cNvSpPr txBox="1"/>
          <p:nvPr/>
        </p:nvSpPr>
        <p:spPr>
          <a:xfrm>
            <a:off x="436790" y="1194222"/>
            <a:ext cx="11196784"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Name the four determinations of the Common Knowledge Model.</a:t>
            </a:r>
          </a:p>
        </p:txBody>
      </p:sp>
      <p:pic>
        <p:nvPicPr>
          <p:cNvPr id="5" name="Thinking music">
            <a:hlinkClick r:id="" action="ppaction://media"/>
            <a:extLst>
              <a:ext uri="{FF2B5EF4-FFF2-40B4-BE49-F238E27FC236}">
                <a16:creationId xmlns:a16="http://schemas.microsoft.com/office/drawing/2014/main" id="{1354AD58-16DB-4A01-8C59-B8F5758B1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3769257" y="50912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35DEAC4-1350-4DD8-9B37-3B10E1990464}"/>
              </a:ext>
            </a:extLst>
          </p:cNvPr>
          <p:cNvSpPr txBox="1"/>
          <p:nvPr/>
        </p:nvSpPr>
        <p:spPr>
          <a:xfrm>
            <a:off x="3883739" y="507900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4669CB1-961E-4ADF-A039-6D95729060AD}"/>
              </a:ext>
            </a:extLst>
          </p:cNvPr>
          <p:cNvSpPr txBox="1"/>
          <p:nvPr/>
        </p:nvSpPr>
        <p:spPr>
          <a:xfrm>
            <a:off x="497605" y="1596331"/>
            <a:ext cx="11196784"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Name the four determinations of the Common Knowledge Model.</a:t>
            </a:r>
          </a:p>
        </p:txBody>
      </p:sp>
      <p:pic>
        <p:nvPicPr>
          <p:cNvPr id="5" name="Thinking music">
            <a:hlinkClick r:id="" action="ppaction://media"/>
            <a:extLst>
              <a:ext uri="{FF2B5EF4-FFF2-40B4-BE49-F238E27FC236}">
                <a16:creationId xmlns:a16="http://schemas.microsoft.com/office/drawing/2014/main" id="{1354AD58-16DB-4A01-8C59-B8F5758B1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128AB4A1-9989-4CFF-B7E6-77C406871CC0}"/>
              </a:ext>
            </a:extLst>
          </p:cNvPr>
          <p:cNvSpPr txBox="1"/>
          <p:nvPr/>
        </p:nvSpPr>
        <p:spPr>
          <a:xfrm>
            <a:off x="570401" y="1115343"/>
            <a:ext cx="11051196" cy="5601533"/>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Fear, Frustration,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Manipulation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Intimidation</a:t>
            </a:r>
          </a:p>
          <a:p>
            <a:pPr algn="ct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C8F3B21B-D66C-46EB-8B63-8C18D6037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128AB4A1-9989-4CFF-B7E6-77C406871CC0}"/>
              </a:ext>
            </a:extLst>
          </p:cNvPr>
          <p:cNvSpPr txBox="1"/>
          <p:nvPr/>
        </p:nvSpPr>
        <p:spPr>
          <a:xfrm>
            <a:off x="570401" y="958498"/>
            <a:ext cx="11051196" cy="5601533"/>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Fear and Frustration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Manipulation and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Intimidation</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C8F3B21B-D66C-46EB-8B63-8C18D6037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3769257" y="517866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B44D3AE-B086-4BCA-AC0C-FD8041DEC856}"/>
              </a:ext>
            </a:extLst>
          </p:cNvPr>
          <p:cNvSpPr txBox="1"/>
          <p:nvPr/>
        </p:nvSpPr>
        <p:spPr>
          <a:xfrm>
            <a:off x="3883739" y="516644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DFAD8B6-E6B9-45BE-A4FD-CC5159702592}"/>
              </a:ext>
            </a:extLst>
          </p:cNvPr>
          <p:cNvSpPr txBox="1"/>
          <p:nvPr/>
        </p:nvSpPr>
        <p:spPr>
          <a:xfrm>
            <a:off x="347037" y="574347"/>
            <a:ext cx="11732812" cy="3785652"/>
          </a:xfrm>
          <a:prstGeom prst="rect">
            <a:avLst/>
          </a:prstGeom>
          <a:noFill/>
        </p:spPr>
        <p:txBody>
          <a:bodyPr wrap="square" rtlCol="0">
            <a:spAutoFit/>
          </a:bodyPr>
          <a:lstStyle/>
          <a:p>
            <a:pPr algn="ct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model holds that behaviour can be viewed as learned from </a:t>
            </a:r>
          </a:p>
          <a:p>
            <a:pPr algn="ct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different environments, </a:t>
            </a:r>
          </a:p>
          <a:p>
            <a:pPr algn="ct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family/cultural systems, etc.</a:t>
            </a:r>
            <a:endPar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B83D2F7-43A3-4810-887C-548EAC849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3769257" y="517866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B44D3AE-B086-4BCA-AC0C-FD8041DEC856}"/>
              </a:ext>
            </a:extLst>
          </p:cNvPr>
          <p:cNvSpPr txBox="1"/>
          <p:nvPr/>
        </p:nvSpPr>
        <p:spPr>
          <a:xfrm>
            <a:off x="3883739" y="516644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DFAD8B6-E6B9-45BE-A4FD-CC5159702592}"/>
              </a:ext>
            </a:extLst>
          </p:cNvPr>
          <p:cNvSpPr txBox="1"/>
          <p:nvPr/>
        </p:nvSpPr>
        <p:spPr>
          <a:xfrm>
            <a:off x="229591" y="-180662"/>
            <a:ext cx="11732812" cy="5632311"/>
          </a:xfrm>
          <a:prstGeom prst="rect">
            <a:avLst/>
          </a:prstGeom>
          <a:noFill/>
        </p:spPr>
        <p:txBody>
          <a:bodyPr wrap="square" rtlCol="0">
            <a:spAutoFit/>
          </a:bodyPr>
          <a:lstStyle/>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model</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holds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that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behaviour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viewed</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learned</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from</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different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environments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family</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cultural</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systems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etc.</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B83D2F7-43A3-4810-887C-548EAC849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3886B1C-F146-47CD-9A22-FF61D5B3B8C2}"/>
              </a:ext>
            </a:extLst>
          </p:cNvPr>
          <p:cNvSpPr txBox="1"/>
          <p:nvPr/>
        </p:nvSpPr>
        <p:spPr>
          <a:xfrm>
            <a:off x="1373269" y="-149494"/>
            <a:ext cx="9838568" cy="4247317"/>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Socio</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-Cultural Model</a:t>
            </a:r>
          </a:p>
          <a:p>
            <a:pPr algn="ctr"/>
            <a:endPar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BONUS: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give</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example</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76F1452F-F016-40C4-9018-B4F41870F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3886B1C-F146-47CD-9A22-FF61D5B3B8C2}"/>
              </a:ext>
            </a:extLst>
          </p:cNvPr>
          <p:cNvSpPr txBox="1"/>
          <p:nvPr/>
        </p:nvSpPr>
        <p:spPr>
          <a:xfrm>
            <a:off x="1176716" y="585445"/>
            <a:ext cx="9838568"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Socio</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-Cultural Model</a:t>
            </a:r>
          </a:p>
          <a:p>
            <a:pPr algn="ct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BONUS: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give</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example</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76F1452F-F016-40C4-9018-B4F41870F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3769257" y="494240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E1F07E57-EABB-4136-9B11-6BDB80A91A37}"/>
              </a:ext>
            </a:extLst>
          </p:cNvPr>
          <p:cNvSpPr txBox="1"/>
          <p:nvPr/>
        </p:nvSpPr>
        <p:spPr>
          <a:xfrm>
            <a:off x="3883739" y="493018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69B386F-A297-4C37-9433-0ED43EAD7D17}"/>
              </a:ext>
            </a:extLst>
          </p:cNvPr>
          <p:cNvSpPr txBox="1"/>
          <p:nvPr/>
        </p:nvSpPr>
        <p:spPr>
          <a:xfrm>
            <a:off x="202634" y="1632864"/>
            <a:ext cx="11732812" cy="2308324"/>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Name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components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Basic Needs Model.</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0744A3D-22F2-493F-9654-3A60F2705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3769257" y="494240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E1F07E57-EABB-4136-9B11-6BDB80A91A37}"/>
              </a:ext>
            </a:extLst>
          </p:cNvPr>
          <p:cNvSpPr txBox="1"/>
          <p:nvPr/>
        </p:nvSpPr>
        <p:spPr>
          <a:xfrm>
            <a:off x="3883739" y="493018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69B386F-A297-4C37-9433-0ED43EAD7D17}"/>
              </a:ext>
            </a:extLst>
          </p:cNvPr>
          <p:cNvSpPr txBox="1"/>
          <p:nvPr/>
        </p:nvSpPr>
        <p:spPr>
          <a:xfrm>
            <a:off x="229591" y="1863600"/>
            <a:ext cx="11732812" cy="2308324"/>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Name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components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Basic Needs Model.</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0744A3D-22F2-493F-9654-3A60F2705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4862916" y="519525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E04EA59F-023B-490A-9429-3EF236525812}"/>
              </a:ext>
            </a:extLst>
          </p:cNvPr>
          <p:cNvSpPr txBox="1"/>
          <p:nvPr/>
        </p:nvSpPr>
        <p:spPr>
          <a:xfrm>
            <a:off x="1176714" y="361739"/>
            <a:ext cx="9838568" cy="4524315"/>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Survival,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Safety</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Belonging</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Love, Self-</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Esteem</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Self-</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Actualiztion</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31A03B6D-5DA7-405E-AD5F-B2FCF2627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4862916" y="519525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E04EA59F-023B-490A-9429-3EF236525812}"/>
              </a:ext>
            </a:extLst>
          </p:cNvPr>
          <p:cNvSpPr txBox="1"/>
          <p:nvPr/>
        </p:nvSpPr>
        <p:spPr>
          <a:xfrm>
            <a:off x="1176716" y="890245"/>
            <a:ext cx="9838568"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Survival,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Safety</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Belonging</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Love, Self-</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Esteem</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Self-</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Actualiztion</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31A03B6D-5DA7-405E-AD5F-B2FCF2627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A83BCEB-6A84-4F0F-A6E2-D7477078554F}"/>
              </a:ext>
            </a:extLst>
          </p:cNvPr>
          <p:cNvSpPr txBox="1"/>
          <p:nvPr/>
        </p:nvSpPr>
        <p:spPr>
          <a:xfrm>
            <a:off x="3883739" y="578597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3EA53D1-B28E-48FC-B1C2-704B42E42939}"/>
              </a:ext>
            </a:extLst>
          </p:cNvPr>
          <p:cNvSpPr txBox="1"/>
          <p:nvPr/>
        </p:nvSpPr>
        <p:spPr>
          <a:xfrm>
            <a:off x="670947" y="1208038"/>
            <a:ext cx="11049324" cy="3416320"/>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List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three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kinds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assault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legal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model</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describe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them</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51DCB25C-B69B-4EEF-A3A7-ECA43CF82C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A83BCEB-6A84-4F0F-A6E2-D7477078554F}"/>
              </a:ext>
            </a:extLst>
          </p:cNvPr>
          <p:cNvSpPr txBox="1"/>
          <p:nvPr/>
        </p:nvSpPr>
        <p:spPr>
          <a:xfrm>
            <a:off x="3883739" y="578597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3EA53D1-B28E-48FC-B1C2-704B42E42939}"/>
              </a:ext>
            </a:extLst>
          </p:cNvPr>
          <p:cNvSpPr txBox="1"/>
          <p:nvPr/>
        </p:nvSpPr>
        <p:spPr>
          <a:xfrm>
            <a:off x="670947" y="1208038"/>
            <a:ext cx="11049324" cy="3416320"/>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List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three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kinds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assault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legal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model</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describe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them</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51DCB25C-B69B-4EEF-A3A7-ECA43CF82C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8834BCD8-A31C-4838-B2B3-15594639314C}"/>
                  </a:ext>
                </a:extLst>
              </p:cNvPr>
              <p:cNvGraphicFramePr>
                <a:graphicFrameLocks noChangeAspect="1"/>
              </p:cNvGraphicFramePr>
              <p:nvPr>
                <p:extLst>
                  <p:ext uri="{D42A27DB-BD31-4B8C-83A1-F6EECF244321}">
                    <p14:modId xmlns:p14="http://schemas.microsoft.com/office/powerpoint/2010/main" val="375409741"/>
                  </p:ext>
                </p:extLst>
              </p:nvPr>
            </p:nvGraphicFramePr>
            <p:xfrm>
              <a:off x="-16226" y="-8682"/>
              <a:ext cx="2056151" cy="1156585"/>
            </p:xfrm>
            <a:graphic>
              <a:graphicData uri="http://schemas.microsoft.com/office/powerpoint/2016/slidezoom">
                <pslz:sldZm>
                  <pslz:sldZmObj sldId="258" cId="2952102187">
                    <pslz:zmPr id="{DC64EFF9-7B7F-4BDF-8B0A-3D9D61627E7F}" returnToParent="0" transitionDur="1000" showBg="0">
                      <p166:blipFill xmlns:p166="http://schemas.microsoft.com/office/powerpoint/2016/6/main">
                        <a:blip r:embed="rId3"/>
                        <a:stretch>
                          <a:fillRect/>
                        </a:stretch>
                      </p166:blipFill>
                      <p166:spPr xmlns:p166="http://schemas.microsoft.com/office/powerpoint/2016/6/main">
                        <a:xfrm>
                          <a:off x="0" y="0"/>
                          <a:ext cx="2056151" cy="1156585"/>
                        </a:xfrm>
                        <a:prstGeom prst="rect">
                          <a:avLst/>
                        </a:prstGeom>
                      </p166:spPr>
                    </pslz:zmPr>
                  </pslz:sldZmObj>
                </pslz:sldZm>
              </a:graphicData>
            </a:graphic>
          </p:graphicFrame>
        </mc:Choice>
        <mc:Fallback xmlns="">
          <p:pic>
            <p:nvPicPr>
              <p:cNvPr id="4" name="Folienzoom 3">
                <a:extLst>
                  <a:ext uri="{FF2B5EF4-FFF2-40B4-BE49-F238E27FC236}">
                    <a16:creationId xmlns:a16="http://schemas.microsoft.com/office/drawing/2014/main" id="{8834BCD8-A31C-4838-B2B3-15594639314C}"/>
                  </a:ext>
                </a:extLst>
              </p:cNvPr>
              <p:cNvPicPr>
                <a:picLocks noGrp="1" noRot="1" noChangeAspect="1" noMove="1" noResize="1" noEditPoints="1" noAdjustHandles="1" noChangeArrowheads="1" noChangeShapeType="1"/>
              </p:cNvPicPr>
              <p:nvPr/>
            </p:nvPicPr>
            <p:blipFill>
              <a:blip r:embed="rId4"/>
              <a:stretch>
                <a:fillRect/>
              </a:stretch>
            </p:blipFill>
            <p:spPr>
              <a:xfrm>
                <a:off x="-16226" y="-8682"/>
                <a:ext cx="2056151" cy="1156585"/>
              </a:xfrm>
              <a:prstGeom prst="rect">
                <a:avLst/>
              </a:prstGeom>
            </p:spPr>
          </p:pic>
        </mc:Fallback>
      </mc:AlternateContent>
      <p:pic>
        <p:nvPicPr>
          <p:cNvPr id="2" name="Grafik 1" descr="Ein Bild, das Zug enthält.&#10;&#10;Automatisch generierte Beschreibung">
            <a:extLst>
              <a:ext uri="{FF2B5EF4-FFF2-40B4-BE49-F238E27FC236}">
                <a16:creationId xmlns:a16="http://schemas.microsoft.com/office/drawing/2014/main" id="{14499E29-40FF-471D-B598-251D4049C7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Rechteck 6">
            <a:extLst>
              <a:ext uri="{FF2B5EF4-FFF2-40B4-BE49-F238E27FC236}">
                <a16:creationId xmlns:a16="http://schemas.microsoft.com/office/drawing/2014/main" id="{760BCDE4-0334-4AE6-9B08-05E31661FDE8}"/>
              </a:ext>
            </a:extLst>
          </p:cNvPr>
          <p:cNvSpPr/>
          <p:nvPr/>
        </p:nvSpPr>
        <p:spPr>
          <a:xfrm>
            <a:off x="2057517"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0D74AE7D-F23F-4846-B995-DBA1D3C971F8}"/>
              </a:ext>
            </a:extLst>
          </p:cNvPr>
          <p:cNvSpPr/>
          <p:nvPr/>
        </p:nvSpPr>
        <p:spPr>
          <a:xfrm>
            <a:off x="4097899" y="0"/>
            <a:ext cx="196474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a:extLst>
              <a:ext uri="{FF2B5EF4-FFF2-40B4-BE49-F238E27FC236}">
                <a16:creationId xmlns:a16="http://schemas.microsoft.com/office/drawing/2014/main" id="{6AFB86A2-9713-4419-A2A5-ABC0303E3610}"/>
              </a:ext>
            </a:extLst>
          </p:cNvPr>
          <p:cNvSpPr/>
          <p:nvPr/>
        </p:nvSpPr>
        <p:spPr>
          <a:xfrm>
            <a:off x="6129362" y="0"/>
            <a:ext cx="198085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a:extLst>
              <a:ext uri="{FF2B5EF4-FFF2-40B4-BE49-F238E27FC236}">
                <a16:creationId xmlns:a16="http://schemas.microsoft.com/office/drawing/2014/main" id="{6E511C3C-96EE-4C33-8535-2B575D453048}"/>
              </a:ext>
            </a:extLst>
          </p:cNvPr>
          <p:cNvSpPr/>
          <p:nvPr/>
        </p:nvSpPr>
        <p:spPr>
          <a:xfrm>
            <a:off x="8201273"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BDC029E7-3BB8-4BAC-BE70-ABCF8B7E504E}"/>
              </a:ext>
            </a:extLst>
          </p:cNvPr>
          <p:cNvSpPr/>
          <p:nvPr/>
        </p:nvSpPr>
        <p:spPr>
          <a:xfrm>
            <a:off x="10234456"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a:extLst>
              <a:ext uri="{FF2B5EF4-FFF2-40B4-BE49-F238E27FC236}">
                <a16:creationId xmlns:a16="http://schemas.microsoft.com/office/drawing/2014/main" id="{8D7457F6-987F-4346-8DA2-F371766C4E02}"/>
              </a:ext>
            </a:extLst>
          </p:cNvPr>
          <p:cNvSpPr/>
          <p:nvPr/>
        </p:nvSpPr>
        <p:spPr>
          <a:xfrm>
            <a:off x="0" y="1163534"/>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18">
            <a:extLst>
              <a:ext uri="{FF2B5EF4-FFF2-40B4-BE49-F238E27FC236}">
                <a16:creationId xmlns:a16="http://schemas.microsoft.com/office/drawing/2014/main" id="{0DA6E805-4C65-4C4A-A8DB-B2349E537937}"/>
              </a:ext>
            </a:extLst>
          </p:cNvPr>
          <p:cNvSpPr/>
          <p:nvPr/>
        </p:nvSpPr>
        <p:spPr>
          <a:xfrm>
            <a:off x="2057516"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2DE25202-CC88-42DC-ABAD-1D2E9C2D13FF}"/>
              </a:ext>
            </a:extLst>
          </p:cNvPr>
          <p:cNvSpPr/>
          <p:nvPr/>
        </p:nvSpPr>
        <p:spPr>
          <a:xfrm>
            <a:off x="4090699"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22">
            <a:extLst>
              <a:ext uri="{FF2B5EF4-FFF2-40B4-BE49-F238E27FC236}">
                <a16:creationId xmlns:a16="http://schemas.microsoft.com/office/drawing/2014/main" id="{0CE6AEC5-6CD8-4135-80CC-8BD87FCE1412}"/>
              </a:ext>
            </a:extLst>
          </p:cNvPr>
          <p:cNvSpPr/>
          <p:nvPr/>
        </p:nvSpPr>
        <p:spPr>
          <a:xfrm>
            <a:off x="6138274" y="1163534"/>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a:extLst>
              <a:ext uri="{FF2B5EF4-FFF2-40B4-BE49-F238E27FC236}">
                <a16:creationId xmlns:a16="http://schemas.microsoft.com/office/drawing/2014/main" id="{097AAF82-BB73-4E54-89F4-A4226D0ACC93}"/>
              </a:ext>
            </a:extLst>
          </p:cNvPr>
          <p:cNvSpPr/>
          <p:nvPr/>
        </p:nvSpPr>
        <p:spPr>
          <a:xfrm>
            <a:off x="8201272"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Rechteck 26">
            <a:extLst>
              <a:ext uri="{FF2B5EF4-FFF2-40B4-BE49-F238E27FC236}">
                <a16:creationId xmlns:a16="http://schemas.microsoft.com/office/drawing/2014/main" id="{1D696F6C-022A-4C51-9D59-42ABDBE793DF}"/>
              </a:ext>
            </a:extLst>
          </p:cNvPr>
          <p:cNvSpPr/>
          <p:nvPr/>
        </p:nvSpPr>
        <p:spPr>
          <a:xfrm>
            <a:off x="10234455"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a:extLst>
              <a:ext uri="{FF2B5EF4-FFF2-40B4-BE49-F238E27FC236}">
                <a16:creationId xmlns:a16="http://schemas.microsoft.com/office/drawing/2014/main" id="{9201D4CB-A33E-4F00-85CC-AFEF94E3F40E}"/>
              </a:ext>
            </a:extLst>
          </p:cNvPr>
          <p:cNvSpPr/>
          <p:nvPr/>
        </p:nvSpPr>
        <p:spPr>
          <a:xfrm>
            <a:off x="0" y="232782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a:extLst>
              <a:ext uri="{FF2B5EF4-FFF2-40B4-BE49-F238E27FC236}">
                <a16:creationId xmlns:a16="http://schemas.microsoft.com/office/drawing/2014/main" id="{3072B108-901D-475B-9FC6-3ABAE8E5460B}"/>
              </a:ext>
            </a:extLst>
          </p:cNvPr>
          <p:cNvSpPr/>
          <p:nvPr/>
        </p:nvSpPr>
        <p:spPr>
          <a:xfrm>
            <a:off x="2057517"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Rechteck 32">
            <a:extLst>
              <a:ext uri="{FF2B5EF4-FFF2-40B4-BE49-F238E27FC236}">
                <a16:creationId xmlns:a16="http://schemas.microsoft.com/office/drawing/2014/main" id="{862407C4-B4D2-4889-A3F7-9F084304E33D}"/>
              </a:ext>
            </a:extLst>
          </p:cNvPr>
          <p:cNvSpPr/>
          <p:nvPr/>
        </p:nvSpPr>
        <p:spPr>
          <a:xfrm>
            <a:off x="4090700"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Rechteck 34">
            <a:extLst>
              <a:ext uri="{FF2B5EF4-FFF2-40B4-BE49-F238E27FC236}">
                <a16:creationId xmlns:a16="http://schemas.microsoft.com/office/drawing/2014/main" id="{D7577C4E-2BD6-4E72-BBA0-7F394B71D26B}"/>
              </a:ext>
            </a:extLst>
          </p:cNvPr>
          <p:cNvSpPr/>
          <p:nvPr/>
        </p:nvSpPr>
        <p:spPr>
          <a:xfrm>
            <a:off x="6133822" y="2327827"/>
            <a:ext cx="198633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Rechteck 36">
            <a:extLst>
              <a:ext uri="{FF2B5EF4-FFF2-40B4-BE49-F238E27FC236}">
                <a16:creationId xmlns:a16="http://schemas.microsoft.com/office/drawing/2014/main" id="{CE138776-D166-44B7-A8EC-141D665F1C34}"/>
              </a:ext>
            </a:extLst>
          </p:cNvPr>
          <p:cNvSpPr/>
          <p:nvPr/>
        </p:nvSpPr>
        <p:spPr>
          <a:xfrm>
            <a:off x="8201273"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Rechteck 38">
            <a:extLst>
              <a:ext uri="{FF2B5EF4-FFF2-40B4-BE49-F238E27FC236}">
                <a16:creationId xmlns:a16="http://schemas.microsoft.com/office/drawing/2014/main" id="{A3104DDB-6F1A-405F-930E-42157D27BF0B}"/>
              </a:ext>
            </a:extLst>
          </p:cNvPr>
          <p:cNvSpPr/>
          <p:nvPr/>
        </p:nvSpPr>
        <p:spPr>
          <a:xfrm>
            <a:off x="10234456"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Rechteck 40">
            <a:extLst>
              <a:ext uri="{FF2B5EF4-FFF2-40B4-BE49-F238E27FC236}">
                <a16:creationId xmlns:a16="http://schemas.microsoft.com/office/drawing/2014/main" id="{6337D035-9CB9-45CE-AD04-C6ECA06784CE}"/>
              </a:ext>
            </a:extLst>
          </p:cNvPr>
          <p:cNvSpPr/>
          <p:nvPr/>
        </p:nvSpPr>
        <p:spPr>
          <a:xfrm>
            <a:off x="0" y="3492881"/>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Rechteck 42">
            <a:extLst>
              <a:ext uri="{FF2B5EF4-FFF2-40B4-BE49-F238E27FC236}">
                <a16:creationId xmlns:a16="http://schemas.microsoft.com/office/drawing/2014/main" id="{C991A8C8-0EC6-4709-AB71-DE1656B5F8FA}"/>
              </a:ext>
            </a:extLst>
          </p:cNvPr>
          <p:cNvSpPr/>
          <p:nvPr/>
        </p:nvSpPr>
        <p:spPr>
          <a:xfrm>
            <a:off x="2057516"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Rechteck 44">
            <a:extLst>
              <a:ext uri="{FF2B5EF4-FFF2-40B4-BE49-F238E27FC236}">
                <a16:creationId xmlns:a16="http://schemas.microsoft.com/office/drawing/2014/main" id="{E8F7B9D2-75A9-48B2-8CA7-06D173AE5244}"/>
              </a:ext>
            </a:extLst>
          </p:cNvPr>
          <p:cNvSpPr/>
          <p:nvPr/>
        </p:nvSpPr>
        <p:spPr>
          <a:xfrm>
            <a:off x="4090699"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Rechteck 46">
            <a:extLst>
              <a:ext uri="{FF2B5EF4-FFF2-40B4-BE49-F238E27FC236}">
                <a16:creationId xmlns:a16="http://schemas.microsoft.com/office/drawing/2014/main" id="{5EA3CD38-D69D-4ABB-8129-B0FFF554CA5A}"/>
              </a:ext>
            </a:extLst>
          </p:cNvPr>
          <p:cNvSpPr/>
          <p:nvPr/>
        </p:nvSpPr>
        <p:spPr>
          <a:xfrm>
            <a:off x="6138274" y="3492121"/>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Rechteck 48">
            <a:extLst>
              <a:ext uri="{FF2B5EF4-FFF2-40B4-BE49-F238E27FC236}">
                <a16:creationId xmlns:a16="http://schemas.microsoft.com/office/drawing/2014/main" id="{05F11C52-77C1-4B9A-A2B8-3EFF7BE768B2}"/>
              </a:ext>
            </a:extLst>
          </p:cNvPr>
          <p:cNvSpPr/>
          <p:nvPr/>
        </p:nvSpPr>
        <p:spPr>
          <a:xfrm>
            <a:off x="8201272"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Rechteck 50">
            <a:extLst>
              <a:ext uri="{FF2B5EF4-FFF2-40B4-BE49-F238E27FC236}">
                <a16:creationId xmlns:a16="http://schemas.microsoft.com/office/drawing/2014/main" id="{3C2A8994-E274-4F04-96AF-0B4C6E21E7CA}"/>
              </a:ext>
            </a:extLst>
          </p:cNvPr>
          <p:cNvSpPr/>
          <p:nvPr/>
        </p:nvSpPr>
        <p:spPr>
          <a:xfrm>
            <a:off x="10229999"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52">
            <a:extLst>
              <a:ext uri="{FF2B5EF4-FFF2-40B4-BE49-F238E27FC236}">
                <a16:creationId xmlns:a16="http://schemas.microsoft.com/office/drawing/2014/main" id="{412EC7E4-21DE-419A-868E-B44C69E31442}"/>
              </a:ext>
            </a:extLst>
          </p:cNvPr>
          <p:cNvSpPr/>
          <p:nvPr/>
        </p:nvSpPr>
        <p:spPr>
          <a:xfrm>
            <a:off x="0" y="463729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Rechteck 54">
            <a:extLst>
              <a:ext uri="{FF2B5EF4-FFF2-40B4-BE49-F238E27FC236}">
                <a16:creationId xmlns:a16="http://schemas.microsoft.com/office/drawing/2014/main" id="{A6FFA5E3-FCEC-4EAD-95C8-5581500D95A2}"/>
              </a:ext>
            </a:extLst>
          </p:cNvPr>
          <p:cNvSpPr/>
          <p:nvPr/>
        </p:nvSpPr>
        <p:spPr>
          <a:xfrm>
            <a:off x="2057517"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Rechteck 56">
            <a:extLst>
              <a:ext uri="{FF2B5EF4-FFF2-40B4-BE49-F238E27FC236}">
                <a16:creationId xmlns:a16="http://schemas.microsoft.com/office/drawing/2014/main" id="{4630DAFE-51E7-4184-B120-436F55EC9652}"/>
              </a:ext>
            </a:extLst>
          </p:cNvPr>
          <p:cNvSpPr/>
          <p:nvPr/>
        </p:nvSpPr>
        <p:spPr>
          <a:xfrm>
            <a:off x="40907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Rechteck 58">
            <a:extLst>
              <a:ext uri="{FF2B5EF4-FFF2-40B4-BE49-F238E27FC236}">
                <a16:creationId xmlns:a16="http://schemas.microsoft.com/office/drawing/2014/main" id="{1ED8FFC1-6AB9-4342-9204-905C77152DF3}"/>
              </a:ext>
            </a:extLst>
          </p:cNvPr>
          <p:cNvSpPr/>
          <p:nvPr/>
        </p:nvSpPr>
        <p:spPr>
          <a:xfrm>
            <a:off x="6129362" y="4637297"/>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Rechteck 60">
            <a:extLst>
              <a:ext uri="{FF2B5EF4-FFF2-40B4-BE49-F238E27FC236}">
                <a16:creationId xmlns:a16="http://schemas.microsoft.com/office/drawing/2014/main" id="{7E9A1039-86CF-40CA-8113-049BA7FE59F6}"/>
              </a:ext>
            </a:extLst>
          </p:cNvPr>
          <p:cNvSpPr/>
          <p:nvPr/>
        </p:nvSpPr>
        <p:spPr>
          <a:xfrm>
            <a:off x="8201273"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Rechteck 62">
            <a:extLst>
              <a:ext uri="{FF2B5EF4-FFF2-40B4-BE49-F238E27FC236}">
                <a16:creationId xmlns:a16="http://schemas.microsoft.com/office/drawing/2014/main" id="{0BF33194-2D07-4F80-BE61-B77D6AA8A343}"/>
              </a:ext>
            </a:extLst>
          </p:cNvPr>
          <p:cNvSpPr/>
          <p:nvPr/>
        </p:nvSpPr>
        <p:spPr>
          <a:xfrm>
            <a:off x="102300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9782" y="-3810889"/>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2523" y="-2642412"/>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2525" y="-1483060"/>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Rechteck 93">
            <a:extLst>
              <a:ext uri="{FF2B5EF4-FFF2-40B4-BE49-F238E27FC236}">
                <a16:creationId xmlns:a16="http://schemas.microsoft.com/office/drawing/2014/main" id="{B08652F0-74B0-4D26-BB63-3CEFD2CBA2C5}"/>
              </a:ext>
            </a:extLst>
          </p:cNvPr>
          <p:cNvSpPr/>
          <p:nvPr/>
        </p:nvSpPr>
        <p:spPr>
          <a:xfrm>
            <a:off x="4454" y="5762299"/>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Rechteck 95">
            <a:extLst>
              <a:ext uri="{FF2B5EF4-FFF2-40B4-BE49-F238E27FC236}">
                <a16:creationId xmlns:a16="http://schemas.microsoft.com/office/drawing/2014/main" id="{1627A74C-B4C0-42E4-AF0A-B89622643317}"/>
              </a:ext>
            </a:extLst>
          </p:cNvPr>
          <p:cNvSpPr/>
          <p:nvPr/>
        </p:nvSpPr>
        <p:spPr>
          <a:xfrm>
            <a:off x="2061971"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Rechteck 97">
            <a:extLst>
              <a:ext uri="{FF2B5EF4-FFF2-40B4-BE49-F238E27FC236}">
                <a16:creationId xmlns:a16="http://schemas.microsoft.com/office/drawing/2014/main" id="{50F1BA54-B197-4067-92D2-B79530ECA32A}"/>
              </a:ext>
            </a:extLst>
          </p:cNvPr>
          <p:cNvSpPr/>
          <p:nvPr/>
        </p:nvSpPr>
        <p:spPr>
          <a:xfrm>
            <a:off x="40951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Rechteck 99">
            <a:extLst>
              <a:ext uri="{FF2B5EF4-FFF2-40B4-BE49-F238E27FC236}">
                <a16:creationId xmlns:a16="http://schemas.microsoft.com/office/drawing/2014/main" id="{98A68A5C-1815-47E1-91E0-65B0C93322E1}"/>
              </a:ext>
            </a:extLst>
          </p:cNvPr>
          <p:cNvSpPr/>
          <p:nvPr/>
        </p:nvSpPr>
        <p:spPr>
          <a:xfrm>
            <a:off x="6133816" y="5762299"/>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 name="Rechteck 101">
            <a:extLst>
              <a:ext uri="{FF2B5EF4-FFF2-40B4-BE49-F238E27FC236}">
                <a16:creationId xmlns:a16="http://schemas.microsoft.com/office/drawing/2014/main" id="{FDF5DFD1-7622-4DC6-A533-165AF0ACBC98}"/>
              </a:ext>
            </a:extLst>
          </p:cNvPr>
          <p:cNvSpPr/>
          <p:nvPr/>
        </p:nvSpPr>
        <p:spPr>
          <a:xfrm>
            <a:off x="8195788"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Rechteck 103">
            <a:extLst>
              <a:ext uri="{FF2B5EF4-FFF2-40B4-BE49-F238E27FC236}">
                <a16:creationId xmlns:a16="http://schemas.microsoft.com/office/drawing/2014/main" id="{51C15B57-DD4E-494F-8F61-2E8E01F6C897}"/>
              </a:ext>
            </a:extLst>
          </p:cNvPr>
          <p:cNvSpPr/>
          <p:nvPr/>
        </p:nvSpPr>
        <p:spPr>
          <a:xfrm>
            <a:off x="102344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6" name="Rechteck 105">
            <a:extLst>
              <a:ext uri="{FF2B5EF4-FFF2-40B4-BE49-F238E27FC236}">
                <a16:creationId xmlns:a16="http://schemas.microsoft.com/office/drawing/2014/main" id="{F2F1D7FE-D163-487E-8AF3-DED0C90229F7}"/>
              </a:ext>
            </a:extLst>
          </p:cNvPr>
          <p:cNvSpPr/>
          <p:nvPr/>
        </p:nvSpPr>
        <p:spPr>
          <a:xfrm rot="5400000">
            <a:off x="6056979" y="-358058"/>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Textfeld 106">
            <a:extLst>
              <a:ext uri="{FF2B5EF4-FFF2-40B4-BE49-F238E27FC236}">
                <a16:creationId xmlns:a16="http://schemas.microsoft.com/office/drawing/2014/main" id="{AEB1930D-FC3C-495A-9C5C-2B582A2C7F89}"/>
              </a:ext>
            </a:extLst>
          </p:cNvPr>
          <p:cNvSpPr txBox="1"/>
          <p:nvPr/>
        </p:nvSpPr>
        <p:spPr>
          <a:xfrm>
            <a:off x="47876" y="132164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09" name="Textfeld 108">
            <a:extLst>
              <a:ext uri="{FF2B5EF4-FFF2-40B4-BE49-F238E27FC236}">
                <a16:creationId xmlns:a16="http://schemas.microsoft.com/office/drawing/2014/main" id="{042918FF-6B72-4084-86A1-D0201CD077D2}"/>
              </a:ext>
            </a:extLst>
          </p:cNvPr>
          <p:cNvSpPr txBox="1"/>
          <p:nvPr/>
        </p:nvSpPr>
        <p:spPr>
          <a:xfrm>
            <a:off x="2061280"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$ 200</a:t>
            </a:r>
          </a:p>
        </p:txBody>
      </p:sp>
      <p:sp>
        <p:nvSpPr>
          <p:cNvPr id="111" name="Textfeld 110">
            <a:extLst>
              <a:ext uri="{FF2B5EF4-FFF2-40B4-BE49-F238E27FC236}">
                <a16:creationId xmlns:a16="http://schemas.microsoft.com/office/drawing/2014/main" id="{D11630EF-4868-4E95-BAF4-7DCAEB8791B3}"/>
              </a:ext>
            </a:extLst>
          </p:cNvPr>
          <p:cNvSpPr txBox="1"/>
          <p:nvPr/>
        </p:nvSpPr>
        <p:spPr>
          <a:xfrm>
            <a:off x="4111147" y="133027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3" name="Textfeld 112">
            <a:extLst>
              <a:ext uri="{FF2B5EF4-FFF2-40B4-BE49-F238E27FC236}">
                <a16:creationId xmlns:a16="http://schemas.microsoft.com/office/drawing/2014/main" id="{ADB2940A-B22E-476C-9B08-903DCA48CD05}"/>
              </a:ext>
            </a:extLst>
          </p:cNvPr>
          <p:cNvSpPr txBox="1"/>
          <p:nvPr/>
        </p:nvSpPr>
        <p:spPr>
          <a:xfrm>
            <a:off x="6119651"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5" name="Textfeld 114">
            <a:extLst>
              <a:ext uri="{FF2B5EF4-FFF2-40B4-BE49-F238E27FC236}">
                <a16:creationId xmlns:a16="http://schemas.microsoft.com/office/drawing/2014/main" id="{EB77F131-46D5-46A1-A353-3D105DF7636E}"/>
              </a:ext>
            </a:extLst>
          </p:cNvPr>
          <p:cNvSpPr txBox="1"/>
          <p:nvPr/>
        </p:nvSpPr>
        <p:spPr>
          <a:xfrm>
            <a:off x="8159453" y="1326205"/>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7" name="Textfeld 116">
            <a:extLst>
              <a:ext uri="{FF2B5EF4-FFF2-40B4-BE49-F238E27FC236}">
                <a16:creationId xmlns:a16="http://schemas.microsoft.com/office/drawing/2014/main" id="{70DF3C22-092A-4FE1-95A6-B4FC3415A023}"/>
              </a:ext>
            </a:extLst>
          </p:cNvPr>
          <p:cNvSpPr txBox="1"/>
          <p:nvPr/>
        </p:nvSpPr>
        <p:spPr>
          <a:xfrm>
            <a:off x="10242010" y="135868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9" name="Textfeld 118">
            <a:extLst>
              <a:ext uri="{FF2B5EF4-FFF2-40B4-BE49-F238E27FC236}">
                <a16:creationId xmlns:a16="http://schemas.microsoft.com/office/drawing/2014/main" id="{7A709F50-BF9D-480E-8821-4D7F06FCCE89}"/>
              </a:ext>
            </a:extLst>
          </p:cNvPr>
          <p:cNvSpPr txBox="1"/>
          <p:nvPr/>
        </p:nvSpPr>
        <p:spPr>
          <a:xfrm>
            <a:off x="34628" y="248780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1" name="Textfeld 120">
            <a:extLst>
              <a:ext uri="{FF2B5EF4-FFF2-40B4-BE49-F238E27FC236}">
                <a16:creationId xmlns:a16="http://schemas.microsoft.com/office/drawing/2014/main" id="{E936077F-41FD-4406-B184-24C29E77078A}"/>
              </a:ext>
            </a:extLst>
          </p:cNvPr>
          <p:cNvSpPr txBox="1"/>
          <p:nvPr/>
        </p:nvSpPr>
        <p:spPr>
          <a:xfrm>
            <a:off x="2048032"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$ 400</a:t>
            </a:r>
          </a:p>
        </p:txBody>
      </p:sp>
      <p:sp>
        <p:nvSpPr>
          <p:cNvPr id="123" name="Textfeld 122">
            <a:extLst>
              <a:ext uri="{FF2B5EF4-FFF2-40B4-BE49-F238E27FC236}">
                <a16:creationId xmlns:a16="http://schemas.microsoft.com/office/drawing/2014/main" id="{B45215BE-EB1D-472C-B964-CE0986622E14}"/>
              </a:ext>
            </a:extLst>
          </p:cNvPr>
          <p:cNvSpPr txBox="1"/>
          <p:nvPr/>
        </p:nvSpPr>
        <p:spPr>
          <a:xfrm>
            <a:off x="4097899" y="249643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5" name="Textfeld 124">
            <a:extLst>
              <a:ext uri="{FF2B5EF4-FFF2-40B4-BE49-F238E27FC236}">
                <a16:creationId xmlns:a16="http://schemas.microsoft.com/office/drawing/2014/main" id="{51AC3C94-CD52-419C-A2B3-E43175C03CD1}"/>
              </a:ext>
            </a:extLst>
          </p:cNvPr>
          <p:cNvSpPr txBox="1"/>
          <p:nvPr/>
        </p:nvSpPr>
        <p:spPr>
          <a:xfrm>
            <a:off x="6106403"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7" name="Textfeld 126">
            <a:extLst>
              <a:ext uri="{FF2B5EF4-FFF2-40B4-BE49-F238E27FC236}">
                <a16:creationId xmlns:a16="http://schemas.microsoft.com/office/drawing/2014/main" id="{76891F4F-333B-4300-A14F-606B447525FF}"/>
              </a:ext>
            </a:extLst>
          </p:cNvPr>
          <p:cNvSpPr txBox="1"/>
          <p:nvPr/>
        </p:nvSpPr>
        <p:spPr>
          <a:xfrm>
            <a:off x="8146205" y="249236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9" name="Textfeld 128">
            <a:extLst>
              <a:ext uri="{FF2B5EF4-FFF2-40B4-BE49-F238E27FC236}">
                <a16:creationId xmlns:a16="http://schemas.microsoft.com/office/drawing/2014/main" id="{8F1A149D-13B0-42AA-8169-5A664D4FE520}"/>
              </a:ext>
            </a:extLst>
          </p:cNvPr>
          <p:cNvSpPr txBox="1"/>
          <p:nvPr/>
        </p:nvSpPr>
        <p:spPr>
          <a:xfrm>
            <a:off x="10228762" y="252485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31" name="Textfeld 130">
            <a:extLst>
              <a:ext uri="{FF2B5EF4-FFF2-40B4-BE49-F238E27FC236}">
                <a16:creationId xmlns:a16="http://schemas.microsoft.com/office/drawing/2014/main" id="{DA4858F7-A9A9-426B-AD2A-C67576C82253}"/>
              </a:ext>
            </a:extLst>
          </p:cNvPr>
          <p:cNvSpPr txBox="1"/>
          <p:nvPr/>
        </p:nvSpPr>
        <p:spPr>
          <a:xfrm>
            <a:off x="18514" y="363890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3" name="Textfeld 132">
            <a:extLst>
              <a:ext uri="{FF2B5EF4-FFF2-40B4-BE49-F238E27FC236}">
                <a16:creationId xmlns:a16="http://schemas.microsoft.com/office/drawing/2014/main" id="{3737AA29-435F-4816-8BD0-D5358527D5BD}"/>
              </a:ext>
            </a:extLst>
          </p:cNvPr>
          <p:cNvSpPr txBox="1"/>
          <p:nvPr/>
        </p:nvSpPr>
        <p:spPr>
          <a:xfrm>
            <a:off x="2031918"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5" name="Textfeld 134">
            <a:extLst>
              <a:ext uri="{FF2B5EF4-FFF2-40B4-BE49-F238E27FC236}">
                <a16:creationId xmlns:a16="http://schemas.microsoft.com/office/drawing/2014/main" id="{2B6FA09D-5CFF-4D35-BBCF-F093E1AB7C80}"/>
              </a:ext>
            </a:extLst>
          </p:cNvPr>
          <p:cNvSpPr txBox="1"/>
          <p:nvPr/>
        </p:nvSpPr>
        <p:spPr>
          <a:xfrm>
            <a:off x="4081785" y="364753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7" name="Textfeld 136">
            <a:extLst>
              <a:ext uri="{FF2B5EF4-FFF2-40B4-BE49-F238E27FC236}">
                <a16:creationId xmlns:a16="http://schemas.microsoft.com/office/drawing/2014/main" id="{6AB340C7-AD23-41EC-A385-7034BB08F180}"/>
              </a:ext>
            </a:extLst>
          </p:cNvPr>
          <p:cNvSpPr txBox="1"/>
          <p:nvPr/>
        </p:nvSpPr>
        <p:spPr>
          <a:xfrm>
            <a:off x="6090289"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9" name="Textfeld 138">
            <a:extLst>
              <a:ext uri="{FF2B5EF4-FFF2-40B4-BE49-F238E27FC236}">
                <a16:creationId xmlns:a16="http://schemas.microsoft.com/office/drawing/2014/main" id="{85A1CFC5-5604-445D-B56C-CEA64C6F9A51}"/>
              </a:ext>
            </a:extLst>
          </p:cNvPr>
          <p:cNvSpPr txBox="1"/>
          <p:nvPr/>
        </p:nvSpPr>
        <p:spPr>
          <a:xfrm>
            <a:off x="8130091" y="3643470"/>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1" name="Textfeld 140">
            <a:extLst>
              <a:ext uri="{FF2B5EF4-FFF2-40B4-BE49-F238E27FC236}">
                <a16:creationId xmlns:a16="http://schemas.microsoft.com/office/drawing/2014/main" id="{93AEE4D0-52EA-4B37-90CD-6ACFAF729E1D}"/>
              </a:ext>
            </a:extLst>
          </p:cNvPr>
          <p:cNvSpPr txBox="1"/>
          <p:nvPr/>
        </p:nvSpPr>
        <p:spPr>
          <a:xfrm>
            <a:off x="10212648" y="367595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3" name="Textfeld 142">
            <a:extLst>
              <a:ext uri="{FF2B5EF4-FFF2-40B4-BE49-F238E27FC236}">
                <a16:creationId xmlns:a16="http://schemas.microsoft.com/office/drawing/2014/main" id="{A0CF7166-783C-45BA-ADBF-E830285BA7E2}"/>
              </a:ext>
            </a:extLst>
          </p:cNvPr>
          <p:cNvSpPr txBox="1"/>
          <p:nvPr/>
        </p:nvSpPr>
        <p:spPr>
          <a:xfrm>
            <a:off x="5266" y="480507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5" name="Textfeld 144">
            <a:extLst>
              <a:ext uri="{FF2B5EF4-FFF2-40B4-BE49-F238E27FC236}">
                <a16:creationId xmlns:a16="http://schemas.microsoft.com/office/drawing/2014/main" id="{F4D1B66B-0956-4F22-9B65-17DC4B8E9BC1}"/>
              </a:ext>
            </a:extLst>
          </p:cNvPr>
          <p:cNvSpPr txBox="1"/>
          <p:nvPr/>
        </p:nvSpPr>
        <p:spPr>
          <a:xfrm>
            <a:off x="2018670"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7" name="Textfeld 146">
            <a:extLst>
              <a:ext uri="{FF2B5EF4-FFF2-40B4-BE49-F238E27FC236}">
                <a16:creationId xmlns:a16="http://schemas.microsoft.com/office/drawing/2014/main" id="{A92F22BA-FAE2-4059-A394-435B48FB3BF6}"/>
              </a:ext>
            </a:extLst>
          </p:cNvPr>
          <p:cNvSpPr txBox="1"/>
          <p:nvPr/>
        </p:nvSpPr>
        <p:spPr>
          <a:xfrm>
            <a:off x="4068537" y="481370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9" name="Textfeld 148">
            <a:extLst>
              <a:ext uri="{FF2B5EF4-FFF2-40B4-BE49-F238E27FC236}">
                <a16:creationId xmlns:a16="http://schemas.microsoft.com/office/drawing/2014/main" id="{FA111016-6C6A-416D-9064-7893EB56630D}"/>
              </a:ext>
            </a:extLst>
          </p:cNvPr>
          <p:cNvSpPr txBox="1"/>
          <p:nvPr/>
        </p:nvSpPr>
        <p:spPr>
          <a:xfrm>
            <a:off x="6077041"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1" name="Textfeld 150">
            <a:extLst>
              <a:ext uri="{FF2B5EF4-FFF2-40B4-BE49-F238E27FC236}">
                <a16:creationId xmlns:a16="http://schemas.microsoft.com/office/drawing/2014/main" id="{539C797C-72B5-471E-8458-B6FB5C706530}"/>
              </a:ext>
            </a:extLst>
          </p:cNvPr>
          <p:cNvSpPr txBox="1"/>
          <p:nvPr/>
        </p:nvSpPr>
        <p:spPr>
          <a:xfrm>
            <a:off x="8116843" y="480963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3" name="Textfeld 152">
            <a:extLst>
              <a:ext uri="{FF2B5EF4-FFF2-40B4-BE49-F238E27FC236}">
                <a16:creationId xmlns:a16="http://schemas.microsoft.com/office/drawing/2014/main" id="{2C3FDA24-4273-4AEE-931A-93FFA7DEE3E7}"/>
              </a:ext>
            </a:extLst>
          </p:cNvPr>
          <p:cNvSpPr txBox="1"/>
          <p:nvPr/>
        </p:nvSpPr>
        <p:spPr>
          <a:xfrm>
            <a:off x="10199400" y="484211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5" name="Textfeld 154">
            <a:extLst>
              <a:ext uri="{FF2B5EF4-FFF2-40B4-BE49-F238E27FC236}">
                <a16:creationId xmlns:a16="http://schemas.microsoft.com/office/drawing/2014/main" id="{219B8F38-E057-4304-B23A-7CFD81C977D1}"/>
              </a:ext>
            </a:extLst>
          </p:cNvPr>
          <p:cNvSpPr txBox="1"/>
          <p:nvPr/>
        </p:nvSpPr>
        <p:spPr>
          <a:xfrm>
            <a:off x="-60711" y="59263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7" name="Textfeld 166">
            <a:extLst>
              <a:ext uri="{FF2B5EF4-FFF2-40B4-BE49-F238E27FC236}">
                <a16:creationId xmlns:a16="http://schemas.microsoft.com/office/drawing/2014/main" id="{D9731BDD-A974-4157-B973-52756D63B9BE}"/>
              </a:ext>
            </a:extLst>
          </p:cNvPr>
          <p:cNvSpPr txBox="1"/>
          <p:nvPr/>
        </p:nvSpPr>
        <p:spPr>
          <a:xfrm>
            <a:off x="1957960" y="593776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9" name="Textfeld 168">
            <a:extLst>
              <a:ext uri="{FF2B5EF4-FFF2-40B4-BE49-F238E27FC236}">
                <a16:creationId xmlns:a16="http://schemas.microsoft.com/office/drawing/2014/main" id="{61160B15-C810-4FD4-AB16-A4D7BC68508C}"/>
              </a:ext>
            </a:extLst>
          </p:cNvPr>
          <p:cNvSpPr txBox="1"/>
          <p:nvPr/>
        </p:nvSpPr>
        <p:spPr>
          <a:xfrm>
            <a:off x="4010618" y="59492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1" name="Textfeld 170">
            <a:extLst>
              <a:ext uri="{FF2B5EF4-FFF2-40B4-BE49-F238E27FC236}">
                <a16:creationId xmlns:a16="http://schemas.microsoft.com/office/drawing/2014/main" id="{A8DEE7B8-48E9-43CD-9A89-500BAB553D45}"/>
              </a:ext>
            </a:extLst>
          </p:cNvPr>
          <p:cNvSpPr txBox="1"/>
          <p:nvPr/>
        </p:nvSpPr>
        <p:spPr>
          <a:xfrm>
            <a:off x="6071941" y="59468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3" name="Textfeld 172">
            <a:extLst>
              <a:ext uri="{FF2B5EF4-FFF2-40B4-BE49-F238E27FC236}">
                <a16:creationId xmlns:a16="http://schemas.microsoft.com/office/drawing/2014/main" id="{B936E7EF-ED1A-43A7-8193-EAB11539D68E}"/>
              </a:ext>
            </a:extLst>
          </p:cNvPr>
          <p:cNvSpPr txBox="1"/>
          <p:nvPr/>
        </p:nvSpPr>
        <p:spPr>
          <a:xfrm>
            <a:off x="8090612" y="595834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5" name="Textfeld 174">
            <a:extLst>
              <a:ext uri="{FF2B5EF4-FFF2-40B4-BE49-F238E27FC236}">
                <a16:creationId xmlns:a16="http://schemas.microsoft.com/office/drawing/2014/main" id="{94105F29-B857-442B-805A-D56983A0B796}"/>
              </a:ext>
            </a:extLst>
          </p:cNvPr>
          <p:cNvSpPr txBox="1"/>
          <p:nvPr/>
        </p:nvSpPr>
        <p:spPr>
          <a:xfrm>
            <a:off x="10143270" y="59697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pic>
        <p:nvPicPr>
          <p:cNvPr id="179" name="Grafik 178">
            <a:extLst>
              <a:ext uri="{FF2B5EF4-FFF2-40B4-BE49-F238E27FC236}">
                <a16:creationId xmlns:a16="http://schemas.microsoft.com/office/drawing/2014/main" id="{DA095BA9-3067-4C94-9B0C-0996A3F4BD2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049760" y="-10726"/>
            <a:ext cx="1966476" cy="1112127"/>
          </a:xfrm>
          <a:prstGeom prst="rect">
            <a:avLst/>
          </a:prstGeom>
        </p:spPr>
      </p:pic>
      <p:pic>
        <p:nvPicPr>
          <p:cNvPr id="185" name="Grafik 184">
            <a:extLst>
              <a:ext uri="{FF2B5EF4-FFF2-40B4-BE49-F238E27FC236}">
                <a16:creationId xmlns:a16="http://schemas.microsoft.com/office/drawing/2014/main" id="{C7E975A6-5CF2-4E70-A91E-8B1C59494D2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02062" y="-9545"/>
            <a:ext cx="1966476" cy="1112127"/>
          </a:xfrm>
          <a:prstGeom prst="rect">
            <a:avLst/>
          </a:prstGeom>
        </p:spPr>
      </p:pic>
      <p:pic>
        <p:nvPicPr>
          <p:cNvPr id="187" name="Grafik 186">
            <a:extLst>
              <a:ext uri="{FF2B5EF4-FFF2-40B4-BE49-F238E27FC236}">
                <a16:creationId xmlns:a16="http://schemas.microsoft.com/office/drawing/2014/main" id="{0502FD84-BD9E-4E39-9486-E4951976CD4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119496" y="5755"/>
            <a:ext cx="1996648" cy="1129191"/>
          </a:xfrm>
          <a:prstGeom prst="rect">
            <a:avLst/>
          </a:prstGeom>
        </p:spPr>
      </p:pic>
      <p:pic>
        <p:nvPicPr>
          <p:cNvPr id="189" name="Grafik 188">
            <a:extLst>
              <a:ext uri="{FF2B5EF4-FFF2-40B4-BE49-F238E27FC236}">
                <a16:creationId xmlns:a16="http://schemas.microsoft.com/office/drawing/2014/main" id="{DB34962F-10EA-426A-9B86-04CE23AC9F1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206462" y="-10727"/>
            <a:ext cx="1966476" cy="1112127"/>
          </a:xfrm>
          <a:prstGeom prst="rect">
            <a:avLst/>
          </a:prstGeom>
        </p:spPr>
      </p:pic>
      <p:pic>
        <p:nvPicPr>
          <p:cNvPr id="191" name="Grafik 190">
            <a:extLst>
              <a:ext uri="{FF2B5EF4-FFF2-40B4-BE49-F238E27FC236}">
                <a16:creationId xmlns:a16="http://schemas.microsoft.com/office/drawing/2014/main" id="{71F03C8A-9D6C-4863-B223-B45054839E5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38925" y="-5206"/>
            <a:ext cx="1944891" cy="1099920"/>
          </a:xfrm>
          <a:prstGeom prst="rect">
            <a:avLst/>
          </a:prstGeom>
        </p:spPr>
      </p:pic>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11B3469C-8DEE-4177-8E4D-3A60AAD836AB}"/>
                  </a:ext>
                </a:extLst>
              </p:cNvPr>
              <p:cNvGraphicFramePr>
                <a:graphicFrameLocks noChangeAspect="1"/>
              </p:cNvGraphicFramePr>
              <p:nvPr>
                <p:extLst>
                  <p:ext uri="{D42A27DB-BD31-4B8C-83A1-F6EECF244321}">
                    <p14:modId xmlns:p14="http://schemas.microsoft.com/office/powerpoint/2010/main" val="3090702762"/>
                  </p:ext>
                </p:extLst>
              </p:nvPr>
            </p:nvGraphicFramePr>
            <p:xfrm>
              <a:off x="-9039" y="-1478"/>
              <a:ext cx="2020308" cy="1136424"/>
            </p:xfrm>
            <a:graphic>
              <a:graphicData uri="http://schemas.microsoft.com/office/powerpoint/2016/slidezoom">
                <pslz:sldZm>
                  <pslz:sldZmObj sldId="335" cId="3510115186">
                    <pslz:zmPr id="{7F4EBF7B-EA3F-4120-9557-BEAB04119442}" returnToParent="0" transitionDur="1000">
                      <p166:blipFill xmlns:p166="http://schemas.microsoft.com/office/powerpoint/2016/6/main">
                        <a:blip r:embed="rId8"/>
                        <a:stretch>
                          <a:fillRect/>
                        </a:stretch>
                      </p166:blipFill>
                      <p166:spPr xmlns:p166="http://schemas.microsoft.com/office/powerpoint/2016/6/main">
                        <a:xfrm>
                          <a:off x="0" y="0"/>
                          <a:ext cx="2020308" cy="1136424"/>
                        </a:xfrm>
                        <a:prstGeom prst="rect">
                          <a:avLst/>
                        </a:prstGeom>
                        <a:ln w="3175">
                          <a:solidFill>
                            <a:prstClr val="ltGray"/>
                          </a:solidFill>
                        </a:ln>
                      </p166:spPr>
                    </pslz:zmPr>
                  </pslz:sldZmObj>
                </pslz:sldZm>
              </a:graphicData>
            </a:graphic>
          </p:graphicFrame>
        </mc:Choice>
        <mc:Fallback xmlns="">
          <p:pic>
            <p:nvPicPr>
              <p:cNvPr id="8" name="Folienzoom 7">
                <a:hlinkClick r:id="rId9" action="ppaction://hlinksldjump"/>
                <a:extLst>
                  <a:ext uri="{FF2B5EF4-FFF2-40B4-BE49-F238E27FC236}">
                    <a16:creationId xmlns:a16="http://schemas.microsoft.com/office/drawing/2014/main" id="{11B3469C-8DEE-4177-8E4D-3A60AAD836AB}"/>
                  </a:ext>
                </a:extLst>
              </p:cNvPr>
              <p:cNvPicPr>
                <a:picLocks noGrp="1" noRot="1" noChangeAspect="1" noMove="1" noResize="1" noEditPoints="1" noAdjustHandles="1" noChangeArrowheads="1" noChangeShapeType="1"/>
              </p:cNvPicPr>
              <p:nvPr/>
            </p:nvPicPr>
            <p:blipFill>
              <a:blip r:embed="rId10"/>
              <a:stretch>
                <a:fillRect/>
              </a:stretch>
            </p:blipFill>
            <p:spPr>
              <a:xfrm>
                <a:off x="-9039" y="-1478"/>
                <a:ext cx="2020308" cy="1136424"/>
              </a:xfrm>
              <a:prstGeom prst="rect">
                <a:avLst/>
              </a:prstGeom>
              <a:ln w="3175">
                <a:solidFill>
                  <a:prstClr val="ltGray"/>
                </a:solidFill>
              </a:ln>
            </p:spPr>
          </p:pic>
        </mc:Fallback>
      </mc:AlternateContent>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58" y="-4965243"/>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Rechteck 65">
            <a:extLst>
              <a:ext uri="{FF2B5EF4-FFF2-40B4-BE49-F238E27FC236}">
                <a16:creationId xmlns:a16="http://schemas.microsoft.com/office/drawing/2014/main" id="{5690AA1E-5601-46CB-AE0A-C36C25E9C139}"/>
              </a:ext>
            </a:extLst>
          </p:cNvPr>
          <p:cNvSpPr/>
          <p:nvPr/>
        </p:nvSpPr>
        <p:spPr>
          <a:xfrm>
            <a:off x="-14634" y="7839"/>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65">
            <a:extLst>
              <a:ext uri="{FF2B5EF4-FFF2-40B4-BE49-F238E27FC236}">
                <a16:creationId xmlns:a16="http://schemas.microsoft.com/office/drawing/2014/main" id="{BC8DFBEF-36D7-4AF6-A373-937673A99FB9}"/>
              </a:ext>
            </a:extLst>
          </p:cNvPr>
          <p:cNvSpPr/>
          <p:nvPr/>
        </p:nvSpPr>
        <p:spPr>
          <a:xfrm>
            <a:off x="12151440" y="5755"/>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77">
            <a:extLst>
              <a:ext uri="{FF2B5EF4-FFF2-40B4-BE49-F238E27FC236}">
                <a16:creationId xmlns:a16="http://schemas.microsoft.com/office/drawing/2014/main" id="{BF3F8A8A-3980-4E3D-B4C8-EE684E24C81F}"/>
              </a:ext>
            </a:extLst>
          </p:cNvPr>
          <p:cNvSpPr/>
          <p:nvPr/>
        </p:nvSpPr>
        <p:spPr>
          <a:xfrm rot="5400000">
            <a:off x="6069378" y="705494"/>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525205951"/>
      </p:ext>
    </p:extLst>
  </p:cSld>
  <p:clrMapOvr>
    <a:masterClrMapping/>
  </p:clrMapOvr>
  <mc:AlternateContent xmlns:mc="http://schemas.openxmlformats.org/markup-compatibility/2006" xmlns:p14="http://schemas.microsoft.com/office/powerpoint/2010/main">
    <mc:Choice Requires="p14">
      <p:transition spd="med" p14:dur="700" advClick="0" advTm="4500">
        <p:fade/>
        <p:sndAc>
          <p:stSnd>
            <p:snd r:embed="rId2" name="Jeopardy fill board.wav"/>
          </p:stSnd>
        </p:sndAc>
      </p:transition>
    </mc:Choice>
    <mc:Fallback xmlns="">
      <p:transition spd="med" advClick="0" advTm="4500">
        <p:fade/>
        <p:sndAc>
          <p:stSnd>
            <p:snd r:embed="rId12" name="Jeopardy fill boar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40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grpId="0" nodeType="withEffect">
                                  <p:stCondLst>
                                    <p:cond delay="4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80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80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80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grpId="0" nodeType="withEffect">
                                  <p:stCondLst>
                                    <p:cond delay="80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80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grpId="0" nodeType="withEffect">
                                  <p:stCondLst>
                                    <p:cond delay="80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800"/>
                                  </p:stCondLst>
                                  <p:childTnLst>
                                    <p:set>
                                      <p:cBhvr>
                                        <p:cTn id="38" dur="1" fill="hold">
                                          <p:stCondLst>
                                            <p:cond delay="0"/>
                                          </p:stCondLst>
                                        </p:cTn>
                                        <p:tgtEl>
                                          <p:spTgt spid="119"/>
                                        </p:tgtEl>
                                        <p:attrNameLst>
                                          <p:attrName>style.visibility</p:attrName>
                                        </p:attrNameLst>
                                      </p:cBhvr>
                                      <p:to>
                                        <p:strVal val="visible"/>
                                      </p:to>
                                    </p:set>
                                  </p:childTnLst>
                                </p:cTn>
                              </p:par>
                              <p:par>
                                <p:cTn id="39" presetID="1" presetClass="entr" presetSubtype="0" fill="hold" grpId="0" nodeType="withEffect">
                                  <p:stCondLst>
                                    <p:cond delay="80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800"/>
                                  </p:stCondLst>
                                  <p:childTnLst>
                                    <p:set>
                                      <p:cBhvr>
                                        <p:cTn id="42" dur="1" fill="hold">
                                          <p:stCondLst>
                                            <p:cond delay="0"/>
                                          </p:stCondLst>
                                        </p:cTn>
                                        <p:tgtEl>
                                          <p:spTgt spid="153"/>
                                        </p:tgtEl>
                                        <p:attrNameLst>
                                          <p:attrName>style.visibility</p:attrName>
                                        </p:attrNameLst>
                                      </p:cBhvr>
                                      <p:to>
                                        <p:strVal val="visible"/>
                                      </p:to>
                                    </p:set>
                                  </p:childTnLst>
                                </p:cTn>
                              </p:par>
                              <p:par>
                                <p:cTn id="43" presetID="1" presetClass="entr" presetSubtype="0" fill="hold" grpId="0" nodeType="withEffect">
                                  <p:stCondLst>
                                    <p:cond delay="80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1200"/>
                                  </p:stCondLst>
                                  <p:childTnLst>
                                    <p:set>
                                      <p:cBhvr>
                                        <p:cTn id="46" dur="1" fill="hold">
                                          <p:stCondLst>
                                            <p:cond delay="0"/>
                                          </p:stCondLst>
                                        </p:cTn>
                                        <p:tgtEl>
                                          <p:spTgt spid="167"/>
                                        </p:tgtEl>
                                        <p:attrNameLst>
                                          <p:attrName>style.visibility</p:attrName>
                                        </p:attrNameLst>
                                      </p:cBhvr>
                                      <p:to>
                                        <p:strVal val="visible"/>
                                      </p:to>
                                    </p:set>
                                  </p:childTnLst>
                                </p:cTn>
                              </p:par>
                              <p:par>
                                <p:cTn id="47" presetID="1" presetClass="entr" presetSubtype="0" fill="hold" grpId="0" nodeType="withEffect">
                                  <p:stCondLst>
                                    <p:cond delay="120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grpId="0" nodeType="withEffect">
                                  <p:stCondLst>
                                    <p:cond delay="120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grpId="0" nodeType="withEffect">
                                  <p:stCondLst>
                                    <p:cond delay="120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120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grpId="0" nodeType="withEffect">
                                  <p:stCondLst>
                                    <p:cond delay="120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1200"/>
                                  </p:stCondLst>
                                  <p:childTnLst>
                                    <p:set>
                                      <p:cBhvr>
                                        <p:cTn id="58" dur="1" fill="hold">
                                          <p:stCondLst>
                                            <p:cond delay="0"/>
                                          </p:stCondLst>
                                        </p:cTn>
                                        <p:tgtEl>
                                          <p:spTgt spid="115"/>
                                        </p:tgtEl>
                                        <p:attrNameLst>
                                          <p:attrName>style.visibility</p:attrName>
                                        </p:attrNameLst>
                                      </p:cBhvr>
                                      <p:to>
                                        <p:strVal val="visible"/>
                                      </p:to>
                                    </p:set>
                                  </p:childTnLst>
                                </p:cTn>
                              </p:par>
                              <p:par>
                                <p:cTn id="59" presetID="1" presetClass="entr" presetSubtype="0" fill="hold" grpId="0" nodeType="withEffect">
                                  <p:stCondLst>
                                    <p:cond delay="120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1200"/>
                                  </p:stCondLst>
                                  <p:childTnLst>
                                    <p:set>
                                      <p:cBhvr>
                                        <p:cTn id="62" dur="1" fill="hold">
                                          <p:stCondLst>
                                            <p:cond delay="0"/>
                                          </p:stCondLst>
                                        </p:cTn>
                                        <p:tgtEl>
                                          <p:spTgt spid="139"/>
                                        </p:tgtEl>
                                        <p:attrNameLst>
                                          <p:attrName>style.visibility</p:attrName>
                                        </p:attrNameLst>
                                      </p:cBhvr>
                                      <p:to>
                                        <p:strVal val="visible"/>
                                      </p:to>
                                    </p:set>
                                  </p:childTnLst>
                                </p:cTn>
                              </p:par>
                              <p:par>
                                <p:cTn id="63" presetID="1" presetClass="entr" presetSubtype="0" fill="hold" grpId="0" nodeType="withEffect">
                                  <p:stCondLst>
                                    <p:cond delay="120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1600"/>
                                  </p:stCondLst>
                                  <p:childTnLst>
                                    <p:set>
                                      <p:cBhvr>
                                        <p:cTn id="66" dur="1" fill="hold">
                                          <p:stCondLst>
                                            <p:cond delay="0"/>
                                          </p:stCondLst>
                                        </p:cTn>
                                        <p:tgtEl>
                                          <p:spTgt spid="109"/>
                                        </p:tgtEl>
                                        <p:attrNameLst>
                                          <p:attrName>style.visibility</p:attrName>
                                        </p:attrNameLst>
                                      </p:cBhvr>
                                      <p:to>
                                        <p:strVal val="visible"/>
                                      </p:to>
                                    </p:set>
                                  </p:childTnLst>
                                </p:cTn>
                              </p:par>
                              <p:par>
                                <p:cTn id="67" presetID="1" presetClass="entr" presetSubtype="0" fill="hold" grpId="0" nodeType="withEffect">
                                  <p:stCondLst>
                                    <p:cond delay="160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1600"/>
                                  </p:stCondLst>
                                  <p:childTnLst>
                                    <p:set>
                                      <p:cBhvr>
                                        <p:cTn id="70" dur="1" fill="hold">
                                          <p:stCondLst>
                                            <p:cond delay="0"/>
                                          </p:stCondLst>
                                        </p:cTn>
                                        <p:tgtEl>
                                          <p:spTgt spid="169"/>
                                        </p:tgtEl>
                                        <p:attrNameLst>
                                          <p:attrName>style.visibility</p:attrName>
                                        </p:attrNameLst>
                                      </p:cBhvr>
                                      <p:to>
                                        <p:strVal val="visible"/>
                                      </p:to>
                                    </p:set>
                                  </p:childTnLst>
                                </p:cTn>
                              </p:par>
                              <p:par>
                                <p:cTn id="71" presetID="1" presetClass="entr" presetSubtype="0" fill="hold" grpId="0" nodeType="withEffect">
                                  <p:stCondLst>
                                    <p:cond delay="160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grpId="0" nodeType="withEffect">
                                  <p:stCondLst>
                                    <p:cond delay="1600"/>
                                  </p:stCondLst>
                                  <p:childTnLst>
                                    <p:set>
                                      <p:cBhvr>
                                        <p:cTn id="74" dur="1" fill="hold">
                                          <p:stCondLst>
                                            <p:cond delay="0"/>
                                          </p:stCondLst>
                                        </p:cTn>
                                        <p:tgtEl>
                                          <p:spTgt spid="127"/>
                                        </p:tgtEl>
                                        <p:attrNameLst>
                                          <p:attrName>style.visibility</p:attrName>
                                        </p:attrNameLst>
                                      </p:cBhvr>
                                      <p:to>
                                        <p:strVal val="visible"/>
                                      </p:to>
                                    </p:set>
                                  </p:childTnLst>
                                </p:cTn>
                              </p:par>
                              <p:par>
                                <p:cTn id="75" presetID="1" presetClass="entr" presetSubtype="0" fill="hold" grpId="0" nodeType="withEffect">
                                  <p:stCondLst>
                                    <p:cond delay="160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160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160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1600"/>
                                  </p:stCondLst>
                                  <p:childTnLst>
                                    <p:set>
                                      <p:cBhvr>
                                        <p:cTn id="82" dur="1" fill="hold">
                                          <p:stCondLst>
                                            <p:cond delay="0"/>
                                          </p:stCondLst>
                                        </p:cTn>
                                        <p:tgtEl>
                                          <p:spTgt spid="141"/>
                                        </p:tgtEl>
                                        <p:attrNameLst>
                                          <p:attrName>style.visibility</p:attrName>
                                        </p:attrNameLst>
                                      </p:cBhvr>
                                      <p:to>
                                        <p:strVal val="visible"/>
                                      </p:to>
                                    </p:set>
                                  </p:childTnLst>
                                </p:cTn>
                              </p:par>
                              <p:par>
                                <p:cTn id="83" presetID="1" presetClass="entr" presetSubtype="0" fill="hold" grpId="0" nodeType="withEffect">
                                  <p:stCondLst>
                                    <p:cond delay="160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200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grpId="0" nodeType="withEffect">
                                  <p:stCondLst>
                                    <p:cond delay="200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2000"/>
                                  </p:stCondLst>
                                  <p:childTnLst>
                                    <p:set>
                                      <p:cBhvr>
                                        <p:cTn id="90" dur="1" fill="hold">
                                          <p:stCondLst>
                                            <p:cond delay="0"/>
                                          </p:stCondLst>
                                        </p:cTn>
                                        <p:tgtEl>
                                          <p:spTgt spid="137"/>
                                        </p:tgtEl>
                                        <p:attrNameLst>
                                          <p:attrName>style.visibility</p:attrName>
                                        </p:attrNameLst>
                                      </p:cBhvr>
                                      <p:to>
                                        <p:strVal val="visible"/>
                                      </p:to>
                                    </p:set>
                                  </p:childTnLst>
                                </p:cTn>
                              </p:par>
                              <p:par>
                                <p:cTn id="91" presetID="1" presetClass="entr" presetSubtype="0" fill="hold" grpId="0" nodeType="withEffect">
                                  <p:stCondLst>
                                    <p:cond delay="200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2000"/>
                                  </p:stCondLst>
                                  <p:childTnLst>
                                    <p:set>
                                      <p:cBhvr>
                                        <p:cTn id="94" dur="1" fill="hold">
                                          <p:stCondLst>
                                            <p:cond delay="0"/>
                                          </p:stCondLst>
                                        </p:cTn>
                                        <p:tgtEl>
                                          <p:spTgt spid="171"/>
                                        </p:tgtEl>
                                        <p:attrNameLst>
                                          <p:attrName>style.visibility</p:attrName>
                                        </p:attrNameLst>
                                      </p:cBhvr>
                                      <p:to>
                                        <p:strVal val="visible"/>
                                      </p:to>
                                    </p:set>
                                  </p:childTnLst>
                                </p:cTn>
                              </p:par>
                              <p:par>
                                <p:cTn id="95" presetID="1" presetClass="entr" presetSubtype="0" fill="hold" grpId="0" nodeType="withEffect">
                                  <p:stCondLst>
                                    <p:cond delay="2000"/>
                                  </p:stCondLst>
                                  <p:childTnLst>
                                    <p:set>
                                      <p:cBhvr>
                                        <p:cTn id="96" dur="1" fill="hold">
                                          <p:stCondLst>
                                            <p:cond delay="0"/>
                                          </p:stCondLst>
                                        </p:cTn>
                                        <p:tgtEl>
                                          <p:spTgt spid="100"/>
                                        </p:tgtEl>
                                        <p:attrNameLst>
                                          <p:attrName>style.visibility</p:attrName>
                                        </p:attrNameLst>
                                      </p:cBhvr>
                                      <p:to>
                                        <p:strVal val="visible"/>
                                      </p:to>
                                    </p:set>
                                  </p:childTnLst>
                                </p:cTn>
                              </p:par>
                              <p:par>
                                <p:cTn id="97" presetID="1" presetClass="entr" presetSubtype="0" fill="hold" grpId="0" nodeType="withEffect">
                                  <p:stCondLst>
                                    <p:cond delay="2000"/>
                                  </p:stCondLst>
                                  <p:childTnLst>
                                    <p:set>
                                      <p:cBhvr>
                                        <p:cTn id="98" dur="1" fill="hold">
                                          <p:stCondLst>
                                            <p:cond delay="0"/>
                                          </p:stCondLst>
                                        </p:cTn>
                                        <p:tgtEl>
                                          <p:spTgt spid="129"/>
                                        </p:tgtEl>
                                        <p:attrNameLst>
                                          <p:attrName>style.visibility</p:attrName>
                                        </p:attrNameLst>
                                      </p:cBhvr>
                                      <p:to>
                                        <p:strVal val="visible"/>
                                      </p:to>
                                    </p:set>
                                  </p:childTnLst>
                                </p:cTn>
                              </p:par>
                              <p:par>
                                <p:cTn id="99" presetID="1" presetClass="entr" presetSubtype="0" fill="hold" grpId="0" nodeType="withEffect">
                                  <p:stCondLst>
                                    <p:cond delay="200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0" nodeType="withEffect">
                                  <p:stCondLst>
                                    <p:cond delay="2000"/>
                                  </p:stCondLst>
                                  <p:childTnLst>
                                    <p:set>
                                      <p:cBhvr>
                                        <p:cTn id="102" dur="1" fill="hold">
                                          <p:stCondLst>
                                            <p:cond delay="0"/>
                                          </p:stCondLst>
                                        </p:cTn>
                                        <p:tgtEl>
                                          <p:spTgt spid="155"/>
                                        </p:tgtEl>
                                        <p:attrNameLst>
                                          <p:attrName>style.visibility</p:attrName>
                                        </p:attrNameLst>
                                      </p:cBhvr>
                                      <p:to>
                                        <p:strVal val="visible"/>
                                      </p:to>
                                    </p:set>
                                  </p:childTnLst>
                                </p:cTn>
                              </p:par>
                              <p:par>
                                <p:cTn id="103" presetID="1" presetClass="entr" presetSubtype="0" fill="hold" grpId="0" nodeType="withEffect">
                                  <p:stCondLst>
                                    <p:cond delay="2000"/>
                                  </p:stCondLst>
                                  <p:childTnLst>
                                    <p:set>
                                      <p:cBhvr>
                                        <p:cTn id="104" dur="1" fill="hold">
                                          <p:stCondLst>
                                            <p:cond delay="0"/>
                                          </p:stCondLst>
                                        </p:cTn>
                                        <p:tgtEl>
                                          <p:spTgt spid="94"/>
                                        </p:tgtEl>
                                        <p:attrNameLst>
                                          <p:attrName>style.visibility</p:attrName>
                                        </p:attrNameLst>
                                      </p:cBhvr>
                                      <p:to>
                                        <p:strVal val="visible"/>
                                      </p:to>
                                    </p:set>
                                  </p:childTnLst>
                                </p:cTn>
                              </p:par>
                              <p:par>
                                <p:cTn id="105" presetID="1" presetClass="entr" presetSubtype="0" fill="hold" grpId="0" nodeType="withEffect">
                                  <p:stCondLst>
                                    <p:cond delay="2400"/>
                                  </p:stCondLst>
                                  <p:childTnLst>
                                    <p:set>
                                      <p:cBhvr>
                                        <p:cTn id="106" dur="1" fill="hold">
                                          <p:stCondLst>
                                            <p:cond delay="0"/>
                                          </p:stCondLst>
                                        </p:cTn>
                                        <p:tgtEl>
                                          <p:spTgt spid="133"/>
                                        </p:tgtEl>
                                        <p:attrNameLst>
                                          <p:attrName>style.visibility</p:attrName>
                                        </p:attrNameLst>
                                      </p:cBhvr>
                                      <p:to>
                                        <p:strVal val="visible"/>
                                      </p:to>
                                    </p:set>
                                  </p:childTnLst>
                                </p:cTn>
                              </p:par>
                              <p:par>
                                <p:cTn id="107" presetID="1" presetClass="entr" presetSubtype="0" fill="hold" grpId="0" nodeType="withEffect">
                                  <p:stCondLst>
                                    <p:cond delay="240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grpId="0" nodeType="withEffect">
                                  <p:stCondLst>
                                    <p:cond delay="2400"/>
                                  </p:stCondLst>
                                  <p:childTnLst>
                                    <p:set>
                                      <p:cBhvr>
                                        <p:cTn id="110" dur="1" fill="hold">
                                          <p:stCondLst>
                                            <p:cond delay="0"/>
                                          </p:stCondLst>
                                        </p:cTn>
                                        <p:tgtEl>
                                          <p:spTgt spid="113"/>
                                        </p:tgtEl>
                                        <p:attrNameLst>
                                          <p:attrName>style.visibility</p:attrName>
                                        </p:attrNameLst>
                                      </p:cBhvr>
                                      <p:to>
                                        <p:strVal val="visible"/>
                                      </p:to>
                                    </p:set>
                                  </p:childTnLst>
                                </p:cTn>
                              </p:par>
                              <p:par>
                                <p:cTn id="111" presetID="1" presetClass="entr" presetSubtype="0" fill="hold" grpId="0" nodeType="withEffect">
                                  <p:stCondLst>
                                    <p:cond delay="2400"/>
                                  </p:stCondLst>
                                  <p:childTnLst>
                                    <p:set>
                                      <p:cBhvr>
                                        <p:cTn id="112" dur="1" fill="hold">
                                          <p:stCondLst>
                                            <p:cond delay="0"/>
                                          </p:stCondLst>
                                        </p:cTn>
                                        <p:tgtEl>
                                          <p:spTgt spid="23"/>
                                        </p:tgtEl>
                                        <p:attrNameLst>
                                          <p:attrName>style.visibility</p:attrName>
                                        </p:attrNameLst>
                                      </p:cBhvr>
                                      <p:to>
                                        <p:strVal val="visible"/>
                                      </p:to>
                                    </p:set>
                                  </p:childTnLst>
                                </p:cTn>
                              </p:par>
                              <p:par>
                                <p:cTn id="113" presetID="1" presetClass="entr" presetSubtype="0" fill="hold" grpId="0" nodeType="withEffect">
                                  <p:stCondLst>
                                    <p:cond delay="2400"/>
                                  </p:stCondLst>
                                  <p:childTnLst>
                                    <p:set>
                                      <p:cBhvr>
                                        <p:cTn id="114" dur="1" fill="hold">
                                          <p:stCondLst>
                                            <p:cond delay="0"/>
                                          </p:stCondLst>
                                        </p:cTn>
                                        <p:tgtEl>
                                          <p:spTgt spid="149"/>
                                        </p:tgtEl>
                                        <p:attrNameLst>
                                          <p:attrName>style.visibility</p:attrName>
                                        </p:attrNameLst>
                                      </p:cBhvr>
                                      <p:to>
                                        <p:strVal val="visible"/>
                                      </p:to>
                                    </p:set>
                                  </p:childTnLst>
                                </p:cTn>
                              </p:par>
                              <p:par>
                                <p:cTn id="115" presetID="1" presetClass="entr" presetSubtype="0" fill="hold" grpId="0" nodeType="withEffect">
                                  <p:stCondLst>
                                    <p:cond delay="2400"/>
                                  </p:stCondLst>
                                  <p:childTnLst>
                                    <p:set>
                                      <p:cBhvr>
                                        <p:cTn id="116" dur="1" fill="hold">
                                          <p:stCondLst>
                                            <p:cond delay="0"/>
                                          </p:stCondLst>
                                        </p:cTn>
                                        <p:tgtEl>
                                          <p:spTgt spid="59"/>
                                        </p:tgtEl>
                                        <p:attrNameLst>
                                          <p:attrName>style.visibility</p:attrName>
                                        </p:attrNameLst>
                                      </p:cBhvr>
                                      <p:to>
                                        <p:strVal val="visible"/>
                                      </p:to>
                                    </p:set>
                                  </p:childTnLst>
                                </p:cTn>
                              </p:par>
                              <p:par>
                                <p:cTn id="117" presetID="1" presetClass="entr" presetSubtype="0" fill="hold" grpId="0" nodeType="withEffect">
                                  <p:stCondLst>
                                    <p:cond delay="2400"/>
                                  </p:stCondLst>
                                  <p:childTnLst>
                                    <p:set>
                                      <p:cBhvr>
                                        <p:cTn id="118" dur="1" fill="hold">
                                          <p:stCondLst>
                                            <p:cond delay="0"/>
                                          </p:stCondLst>
                                        </p:cTn>
                                        <p:tgtEl>
                                          <p:spTgt spid="121"/>
                                        </p:tgtEl>
                                        <p:attrNameLst>
                                          <p:attrName>style.visibility</p:attrName>
                                        </p:attrNameLst>
                                      </p:cBhvr>
                                      <p:to>
                                        <p:strVal val="visible"/>
                                      </p:to>
                                    </p:set>
                                  </p:childTnLst>
                                </p:cTn>
                              </p:par>
                              <p:par>
                                <p:cTn id="119" presetID="1" presetClass="entr" presetSubtype="0" fill="hold" grpId="0" nodeType="withEffect">
                                  <p:stCondLst>
                                    <p:cond delay="2400"/>
                                  </p:stCondLst>
                                  <p:childTnLst>
                                    <p:set>
                                      <p:cBhvr>
                                        <p:cTn id="120" dur="1" fill="hold">
                                          <p:stCondLst>
                                            <p:cond delay="0"/>
                                          </p:stCondLst>
                                        </p:cTn>
                                        <p:tgtEl>
                                          <p:spTgt spid="31"/>
                                        </p:tgtEl>
                                        <p:attrNameLst>
                                          <p:attrName>style.visibility</p:attrName>
                                        </p:attrNameLst>
                                      </p:cBhvr>
                                      <p:to>
                                        <p:strVal val="visible"/>
                                      </p:to>
                                    </p:set>
                                  </p:childTnLst>
                                </p:cTn>
                              </p:par>
                              <p:par>
                                <p:cTn id="121" presetID="1" presetClass="entr" presetSubtype="0" fill="hold" grpId="0" nodeType="withEffect">
                                  <p:stCondLst>
                                    <p:cond delay="2400"/>
                                  </p:stCondLst>
                                  <p:childTnLst>
                                    <p:set>
                                      <p:cBhvr>
                                        <p:cTn id="122" dur="1" fill="hold">
                                          <p:stCondLst>
                                            <p:cond delay="0"/>
                                          </p:stCondLst>
                                        </p:cTn>
                                        <p:tgtEl>
                                          <p:spTgt spid="173"/>
                                        </p:tgtEl>
                                        <p:attrNameLst>
                                          <p:attrName>style.visibility</p:attrName>
                                        </p:attrNameLst>
                                      </p:cBhvr>
                                      <p:to>
                                        <p:strVal val="visible"/>
                                      </p:to>
                                    </p:set>
                                  </p:childTnLst>
                                </p:cTn>
                              </p:par>
                              <p:par>
                                <p:cTn id="123" presetID="1" presetClass="entr" presetSubtype="0" fill="hold" grpId="0" nodeType="withEffect">
                                  <p:stCondLst>
                                    <p:cond delay="2400"/>
                                  </p:stCondLst>
                                  <p:childTnLst>
                                    <p:set>
                                      <p:cBhvr>
                                        <p:cTn id="12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P spid="51" grpId="0" animBg="1"/>
      <p:bldP spid="53" grpId="0" animBg="1"/>
      <p:bldP spid="55" grpId="0" animBg="1"/>
      <p:bldP spid="57" grpId="0" animBg="1"/>
      <p:bldP spid="59" grpId="0" animBg="1"/>
      <p:bldP spid="61" grpId="0" animBg="1"/>
      <p:bldP spid="63" grpId="0" animBg="1"/>
      <p:bldP spid="94" grpId="0" animBg="1"/>
      <p:bldP spid="96" grpId="0" animBg="1"/>
      <p:bldP spid="98" grpId="0" animBg="1"/>
      <p:bldP spid="100" grpId="0" animBg="1"/>
      <p:bldP spid="102" grpId="0" animBg="1"/>
      <p:bldP spid="104" grpId="0" animBg="1"/>
      <p:bldP spid="107" grpId="0"/>
      <p:bldP spid="109" grpId="0"/>
      <p:bldP spid="111" grpId="0"/>
      <p:bldP spid="113" grpId="0"/>
      <p:bldP spid="115" grpId="0"/>
      <p:bldP spid="117" grpId="0"/>
      <p:bldP spid="119" grpId="0"/>
      <p:bldP spid="121" grpId="0"/>
      <p:bldP spid="123" grpId="0"/>
      <p:bldP spid="125" grpId="0"/>
      <p:bldP spid="127" grpId="0"/>
      <p:bldP spid="129" grpId="0"/>
      <p:bldP spid="131" grpId="0"/>
      <p:bldP spid="133" grpId="0"/>
      <p:bldP spid="135" grpId="0"/>
      <p:bldP spid="137" grpId="0"/>
      <p:bldP spid="139" grpId="0"/>
      <p:bldP spid="141" grpId="0"/>
      <p:bldP spid="143" grpId="0"/>
      <p:bldP spid="145" grpId="0"/>
      <p:bldP spid="147" grpId="0"/>
      <p:bldP spid="149" grpId="0"/>
      <p:bldP spid="151" grpId="0"/>
      <p:bldP spid="153" grpId="0"/>
      <p:bldP spid="155" grpId="0"/>
      <p:bldP spid="167" grpId="0"/>
      <p:bldP spid="169" grpId="0"/>
      <p:bldP spid="171" grpId="0"/>
      <p:bldP spid="173" grpId="0"/>
      <p:bldP spid="17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DF61F004-BAD2-4331-A881-FE5D319C0BA8}"/>
              </a:ext>
            </a:extLst>
          </p:cNvPr>
          <p:cNvSpPr txBox="1"/>
          <p:nvPr/>
        </p:nvSpPr>
        <p:spPr>
          <a:xfrm>
            <a:off x="0" y="827543"/>
            <a:ext cx="12192000" cy="4247317"/>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Common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Assault</a:t>
            </a: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Assault</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Causing</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Bodily</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Harm</a:t>
            </a:r>
          </a:p>
          <a:p>
            <a:pPr algn="ct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Aggravated</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Assault</a:t>
            </a: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9BAF440-4963-4226-9961-9C9F8567B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DF61F004-BAD2-4331-A881-FE5D319C0BA8}"/>
              </a:ext>
            </a:extLst>
          </p:cNvPr>
          <p:cNvSpPr txBox="1"/>
          <p:nvPr/>
        </p:nvSpPr>
        <p:spPr>
          <a:xfrm>
            <a:off x="0" y="827543"/>
            <a:ext cx="12192000" cy="424731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Common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Assault</a:t>
            </a: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Assault</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Causing</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Bodily</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Harm</a:t>
            </a:r>
          </a:p>
          <a:p>
            <a:pPr algn="ct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Aggrevated</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Assault</a:t>
            </a: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9BAF440-4963-4226-9961-9C9F8567B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B1F5FC2-F178-4CEC-9B9E-7B8EF765DB2F}"/>
              </a:ext>
            </a:extLst>
          </p:cNvPr>
          <p:cNvSpPr/>
          <p:nvPr/>
        </p:nvSpPr>
        <p:spPr>
          <a:xfrm>
            <a:off x="3769257" y="568258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38259AB5-97B0-43A6-AE6C-0C42D3F59A63}"/>
              </a:ext>
            </a:extLst>
          </p:cNvPr>
          <p:cNvSpPr txBox="1"/>
          <p:nvPr/>
        </p:nvSpPr>
        <p:spPr>
          <a:xfrm>
            <a:off x="3883739" y="567036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295B47D7-0861-4F63-804E-79039035BFA4}"/>
              </a:ext>
            </a:extLst>
          </p:cNvPr>
          <p:cNvSpPr txBox="1"/>
          <p:nvPr/>
        </p:nvSpPr>
        <p:spPr>
          <a:xfrm>
            <a:off x="229591" y="1567682"/>
            <a:ext cx="11732812" cy="1200329"/>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the TV rule?</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5FD8D98-18A8-47A0-838E-506137B0B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9227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B1F5FC2-F178-4CEC-9B9E-7B8EF765DB2F}"/>
              </a:ext>
            </a:extLst>
          </p:cNvPr>
          <p:cNvSpPr/>
          <p:nvPr/>
        </p:nvSpPr>
        <p:spPr>
          <a:xfrm>
            <a:off x="3769257" y="568258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38259AB5-97B0-43A6-AE6C-0C42D3F59A63}"/>
              </a:ext>
            </a:extLst>
          </p:cNvPr>
          <p:cNvSpPr txBox="1"/>
          <p:nvPr/>
        </p:nvSpPr>
        <p:spPr>
          <a:xfrm>
            <a:off x="3883739" y="567036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295B47D7-0861-4F63-804E-79039035BFA4}"/>
              </a:ext>
            </a:extLst>
          </p:cNvPr>
          <p:cNvSpPr txBox="1"/>
          <p:nvPr/>
        </p:nvSpPr>
        <p:spPr>
          <a:xfrm>
            <a:off x="229591" y="1567682"/>
            <a:ext cx="11732812" cy="2308324"/>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Name a movie “remake” that is better than the original.</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5FD8D98-18A8-47A0-838E-506137B0B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9227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41B1A29-5B83-4164-B12D-24E5241925DE}"/>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329C1AB8-8B82-474E-84C0-9859FFF19EC7}"/>
              </a:ext>
            </a:extLst>
          </p:cNvPr>
          <p:cNvSpPr txBox="1"/>
          <p:nvPr/>
        </p:nvSpPr>
        <p:spPr>
          <a:xfrm>
            <a:off x="-2" y="-111263"/>
            <a:ext cx="12192000" cy="4247317"/>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 work if someone is recording you to put it on TV, </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using only reasonable force</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6112A36F-2B81-4653-8D1E-6F7DA008B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496033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41B1A29-5B83-4164-B12D-24E5241925DE}"/>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329C1AB8-8B82-474E-84C0-9859FFF19EC7}"/>
              </a:ext>
            </a:extLst>
          </p:cNvPr>
          <p:cNvSpPr txBox="1"/>
          <p:nvPr/>
        </p:nvSpPr>
        <p:spPr>
          <a:xfrm>
            <a:off x="0" y="681037"/>
            <a:ext cx="12192000"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 </a:t>
            </a:r>
            <a:r>
              <a:rPr lang="de-AT" sz="7200" b="1" i="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dare</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try</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find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one</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6112A36F-2B81-4653-8D1E-6F7DA008B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496033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550DB72-9115-4DC7-B15B-0B4274BD6092}"/>
              </a:ext>
            </a:extLst>
          </p:cNvPr>
          <p:cNvSpPr/>
          <p:nvPr/>
        </p:nvSpPr>
        <p:spPr>
          <a:xfrm>
            <a:off x="3769257" y="525166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5F03557-DF60-4C17-A621-B140D9F6F880}"/>
              </a:ext>
            </a:extLst>
          </p:cNvPr>
          <p:cNvSpPr txBox="1"/>
          <p:nvPr/>
        </p:nvSpPr>
        <p:spPr>
          <a:xfrm>
            <a:off x="3883739" y="52394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678C02A7-E2DC-424A-8F94-2DF67DF5A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4" name="Textfeld 10">
            <a:extLst>
              <a:ext uri="{FF2B5EF4-FFF2-40B4-BE49-F238E27FC236}">
                <a16:creationId xmlns:a16="http://schemas.microsoft.com/office/drawing/2014/main" id="{535E3C74-CAFB-C9C4-61C6-A5FA8272F518}"/>
              </a:ext>
            </a:extLst>
          </p:cNvPr>
          <p:cNvSpPr txBox="1"/>
          <p:nvPr/>
        </p:nvSpPr>
        <p:spPr>
          <a:xfrm>
            <a:off x="229590" y="786631"/>
            <a:ext cx="11830329" cy="3416320"/>
          </a:xfrm>
          <a:prstGeom prst="rect">
            <a:avLst/>
          </a:prstGeom>
          <a:noFill/>
        </p:spPr>
        <p:txBody>
          <a:bodyPr wrap="square" rtlCol="0">
            <a:spAutoFit/>
          </a:bodyPr>
          <a:lstStyle/>
          <a:p>
            <a:pPr algn="ct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the rule of five?</a:t>
            </a:r>
          </a:p>
          <a:p>
            <a:pPr algn="ct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300889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550DB72-9115-4DC7-B15B-0B4274BD6092}"/>
              </a:ext>
            </a:extLst>
          </p:cNvPr>
          <p:cNvSpPr/>
          <p:nvPr/>
        </p:nvSpPr>
        <p:spPr>
          <a:xfrm>
            <a:off x="3769257" y="525166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5F03557-DF60-4C17-A621-B140D9F6F880}"/>
              </a:ext>
            </a:extLst>
          </p:cNvPr>
          <p:cNvSpPr txBox="1"/>
          <p:nvPr/>
        </p:nvSpPr>
        <p:spPr>
          <a:xfrm>
            <a:off x="3883739" y="52394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104D183D-66B7-4DA1-89B1-0796C84F67E8}"/>
              </a:ext>
            </a:extLst>
          </p:cNvPr>
          <p:cNvSpPr txBox="1"/>
          <p:nvPr/>
        </p:nvSpPr>
        <p:spPr>
          <a:xfrm>
            <a:off x="229591" y="1450646"/>
            <a:ext cx="11732812" cy="3416320"/>
          </a:xfrm>
          <a:prstGeom prst="rect">
            <a:avLst/>
          </a:prstGeom>
          <a:noFill/>
        </p:spPr>
        <p:txBody>
          <a:bodyPr wrap="square" rtlCol="0">
            <a:spAutoFit/>
          </a:bodyPr>
          <a:lstStyle/>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family</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carnivors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includes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leptailurus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catopuma</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felis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78C02A7-E2DC-424A-8F94-2DF67DF5A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00889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A84E3BE7-6E40-4241-94E7-8EAB8AD2A00E}"/>
              </a:ext>
            </a:extLst>
          </p:cNvPr>
          <p:cNvSpPr txBox="1"/>
          <p:nvPr/>
        </p:nvSpPr>
        <p:spPr>
          <a:xfrm>
            <a:off x="-865540" y="773001"/>
            <a:ext cx="12969766" cy="6278642"/>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Using sentences with five </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words or less with words of five letters or less.</a:t>
            </a:r>
          </a:p>
          <a:p>
            <a:pPr algn="ct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1B6EE114-1A56-474E-8588-C30A800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8491079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92052D3-51FA-4884-A4FC-5330D16D5B5A}"/>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FACB8B77-64DC-405D-B63B-BEF2A8A01E36}"/>
              </a:ext>
            </a:extLst>
          </p:cNvPr>
          <p:cNvSpPr txBox="1"/>
          <p:nvPr/>
        </p:nvSpPr>
        <p:spPr>
          <a:xfrm>
            <a:off x="0" y="1519338"/>
            <a:ext cx="12192000" cy="3970318"/>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Felidae</a:t>
            </a:r>
          </a:p>
          <a:p>
            <a:pPr algn="ctr"/>
            <a:endParaRPr lang="de-AT"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CATS! </a:t>
            </a: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37DC9E2-5BF3-455F-86F3-D36F896DE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99520412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8521ED4-B371-47BC-B1FA-9635A442A99A}"/>
              </a:ext>
            </a:extLst>
          </p:cNvPr>
          <p:cNvSpPr/>
          <p:nvPr/>
        </p:nvSpPr>
        <p:spPr>
          <a:xfrm>
            <a:off x="3769257" y="559902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225BF2F-82AC-4793-85CC-CE4786488130}"/>
              </a:ext>
            </a:extLst>
          </p:cNvPr>
          <p:cNvSpPr txBox="1"/>
          <p:nvPr/>
        </p:nvSpPr>
        <p:spPr>
          <a:xfrm>
            <a:off x="3883739" y="558680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2EB55FF-7E1C-48E8-97BE-382338FDA74D}"/>
              </a:ext>
            </a:extLst>
          </p:cNvPr>
          <p:cNvSpPr txBox="1"/>
          <p:nvPr/>
        </p:nvSpPr>
        <p:spPr>
          <a:xfrm>
            <a:off x="229591" y="1709421"/>
            <a:ext cx="11732812" cy="2308324"/>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the principles of crisis intervention?</a:t>
            </a:r>
          </a:p>
        </p:txBody>
      </p:sp>
      <p:pic>
        <p:nvPicPr>
          <p:cNvPr id="5" name="Thinking music">
            <a:hlinkClick r:id="" action="ppaction://media"/>
            <a:extLst>
              <a:ext uri="{FF2B5EF4-FFF2-40B4-BE49-F238E27FC236}">
                <a16:creationId xmlns:a16="http://schemas.microsoft.com/office/drawing/2014/main" id="{B65A8029-8835-4901-B573-48A8FABE4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376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8521ED4-B371-47BC-B1FA-9635A442A99A}"/>
              </a:ext>
            </a:extLst>
          </p:cNvPr>
          <p:cNvSpPr/>
          <p:nvPr/>
        </p:nvSpPr>
        <p:spPr>
          <a:xfrm>
            <a:off x="3769257" y="559902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225BF2F-82AC-4793-85CC-CE4786488130}"/>
              </a:ext>
            </a:extLst>
          </p:cNvPr>
          <p:cNvSpPr txBox="1"/>
          <p:nvPr/>
        </p:nvSpPr>
        <p:spPr>
          <a:xfrm>
            <a:off x="3883739" y="558680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2EB55FF-7E1C-48E8-97BE-382338FDA74D}"/>
              </a:ext>
            </a:extLst>
          </p:cNvPr>
          <p:cNvSpPr txBox="1"/>
          <p:nvPr/>
        </p:nvSpPr>
        <p:spPr>
          <a:xfrm>
            <a:off x="229591" y="786632"/>
            <a:ext cx="11732812" cy="4524315"/>
          </a:xfrm>
          <a:prstGeom prst="rect">
            <a:avLst/>
          </a:prstGeom>
          <a:noFill/>
        </p:spPr>
        <p:txBody>
          <a:bodyPr wrap="square" rtlCol="0">
            <a:spAutoFit/>
          </a:bodyPr>
          <a:lstStyle/>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most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commonly</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misspelled</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word</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a:p>
            <a:pPr algn="ct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Spell</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B65A8029-8835-4901-B573-48A8FABE4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376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A84E3BE7-6E40-4241-94E7-8EAB8AD2A00E}"/>
              </a:ext>
            </a:extLst>
          </p:cNvPr>
          <p:cNvSpPr txBox="1"/>
          <p:nvPr/>
        </p:nvSpPr>
        <p:spPr>
          <a:xfrm>
            <a:off x="-388885" y="763273"/>
            <a:ext cx="12969766" cy="4247317"/>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Self Control, Identification, Communication, Timing, </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Patience, and Spontaneity.</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1B6EE114-1A56-474E-8588-C30A800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683935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A84E3BE7-6E40-4241-94E7-8EAB8AD2A00E}"/>
              </a:ext>
            </a:extLst>
          </p:cNvPr>
          <p:cNvSpPr txBox="1"/>
          <p:nvPr/>
        </p:nvSpPr>
        <p:spPr>
          <a:xfrm>
            <a:off x="-388885" y="763273"/>
            <a:ext cx="12969766" cy="323165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Definitely</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1B6EE114-1A56-474E-8588-C30A800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683935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32F72B-73A7-4744-B149-E83378400B19}"/>
              </a:ext>
            </a:extLst>
          </p:cNvPr>
          <p:cNvSpPr/>
          <p:nvPr/>
        </p:nvSpPr>
        <p:spPr>
          <a:xfrm>
            <a:off x="3769257" y="540525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01AB334-3A4B-4D50-AEA2-EACD462A1998}"/>
              </a:ext>
            </a:extLst>
          </p:cNvPr>
          <p:cNvSpPr txBox="1"/>
          <p:nvPr/>
        </p:nvSpPr>
        <p:spPr>
          <a:xfrm>
            <a:off x="3883739" y="53930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7" name="Textfeld 16">
            <a:extLst>
              <a:ext uri="{FF2B5EF4-FFF2-40B4-BE49-F238E27FC236}">
                <a16:creationId xmlns:a16="http://schemas.microsoft.com/office/drawing/2014/main" id="{3969957C-26D6-40FB-882A-FA0A9E817208}"/>
              </a:ext>
            </a:extLst>
          </p:cNvPr>
          <p:cNvSpPr txBox="1"/>
          <p:nvPr/>
        </p:nvSpPr>
        <p:spPr>
          <a:xfrm>
            <a:off x="229591" y="714100"/>
            <a:ext cx="11732812" cy="4524315"/>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If we need double weight and double height to safely restrain someone… </a:t>
            </a:r>
          </a:p>
          <a:p>
            <a:pPr algn="ctr"/>
            <a:endParaRPr lang="en-US"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US"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individual is 280lbs and is 5’9. The average staff is 150lbs and 5’6. How many people do you need?</a:t>
            </a:r>
          </a:p>
        </p:txBody>
      </p:sp>
      <p:pic>
        <p:nvPicPr>
          <p:cNvPr id="5" name="Thinking music">
            <a:hlinkClick r:id="" action="ppaction://media"/>
            <a:extLst>
              <a:ext uri="{FF2B5EF4-FFF2-40B4-BE49-F238E27FC236}">
                <a16:creationId xmlns:a16="http://schemas.microsoft.com/office/drawing/2014/main" id="{FB0CA21E-6AA4-434B-AECD-A71CE5625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587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32F72B-73A7-4744-B149-E83378400B19}"/>
              </a:ext>
            </a:extLst>
          </p:cNvPr>
          <p:cNvSpPr/>
          <p:nvPr/>
        </p:nvSpPr>
        <p:spPr>
          <a:xfrm>
            <a:off x="3769257" y="540525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01AB334-3A4B-4D50-AEA2-EACD462A1998}"/>
              </a:ext>
            </a:extLst>
          </p:cNvPr>
          <p:cNvSpPr txBox="1"/>
          <p:nvPr/>
        </p:nvSpPr>
        <p:spPr>
          <a:xfrm>
            <a:off x="3883739" y="53930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7" name="Textfeld 16">
            <a:extLst>
              <a:ext uri="{FF2B5EF4-FFF2-40B4-BE49-F238E27FC236}">
                <a16:creationId xmlns:a16="http://schemas.microsoft.com/office/drawing/2014/main" id="{3969957C-26D6-40FB-882A-FA0A9E817208}"/>
              </a:ext>
            </a:extLst>
          </p:cNvPr>
          <p:cNvSpPr txBox="1"/>
          <p:nvPr/>
        </p:nvSpPr>
        <p:spPr>
          <a:xfrm>
            <a:off x="229591" y="714100"/>
            <a:ext cx="11732812" cy="4524315"/>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If we need double weight and double height to safely restrain someone… </a:t>
            </a:r>
          </a:p>
          <a:p>
            <a:pPr algn="ctr"/>
            <a:endParaRPr lang="en-US"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US"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Participant is 280lbs and is 5’9. The average staff is 150lbs and 5’6. How many people do you need?</a:t>
            </a:r>
          </a:p>
        </p:txBody>
      </p:sp>
      <p:pic>
        <p:nvPicPr>
          <p:cNvPr id="5" name="Thinking music">
            <a:hlinkClick r:id="" action="ppaction://media"/>
            <a:extLst>
              <a:ext uri="{FF2B5EF4-FFF2-40B4-BE49-F238E27FC236}">
                <a16:creationId xmlns:a16="http://schemas.microsoft.com/office/drawing/2014/main" id="{FB0CA21E-6AA4-434B-AECD-A71CE5625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587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5263354-B516-4133-9AA2-FBBDC38B1D0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932BEEE-B317-4697-9171-C66E5AEA0B33}"/>
              </a:ext>
            </a:extLst>
          </p:cNvPr>
          <p:cNvSpPr txBox="1"/>
          <p:nvPr/>
        </p:nvSpPr>
        <p:spPr>
          <a:xfrm>
            <a:off x="-1" y="0"/>
            <a:ext cx="12041285" cy="6878806"/>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1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Double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weight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height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560lbs and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nearly</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12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feet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a:p>
            <a:pPr algn="ctr"/>
            <a:endParaRPr lang="de-AT" sz="11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would</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take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approximately</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4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people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600lbs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even</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though</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3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people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meet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height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requirement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a:p>
            <a:pPr algn="ctr"/>
            <a:endPar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5770014-179C-46DE-8512-8D5261DCE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35957850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5263354-B516-4133-9AA2-FBBDC38B1D0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932BEEE-B317-4697-9171-C66E5AEA0B33}"/>
              </a:ext>
            </a:extLst>
          </p:cNvPr>
          <p:cNvSpPr txBox="1"/>
          <p:nvPr/>
        </p:nvSpPr>
        <p:spPr>
          <a:xfrm>
            <a:off x="-1" y="0"/>
            <a:ext cx="12041285" cy="6878806"/>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1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Double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weight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and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height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560lbs and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nearly</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12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feet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a:p>
            <a:pPr algn="ctr"/>
            <a:endParaRPr lang="de-AT" sz="11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would</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take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approximately</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4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people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600lbs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even</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though</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3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people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meet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height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requirement</a:t>
            </a:r>
            <a:r>
              <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a:p>
            <a:pPr algn="ctr"/>
            <a:endPar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5770014-179C-46DE-8512-8D5261DCE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35957850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2ED858B-F0B4-4ED4-89D7-A93280FB9D72}"/>
              </a:ext>
            </a:extLst>
          </p:cNvPr>
          <p:cNvSpPr/>
          <p:nvPr/>
        </p:nvSpPr>
        <p:spPr>
          <a:xfrm>
            <a:off x="3769257" y="557748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F5120A8B-56D5-4E1E-B8E2-329D9BF817A6}"/>
              </a:ext>
            </a:extLst>
          </p:cNvPr>
          <p:cNvSpPr txBox="1"/>
          <p:nvPr/>
        </p:nvSpPr>
        <p:spPr>
          <a:xfrm>
            <a:off x="3883739" y="55652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57E49A0-FB76-40B2-8BF3-AB6AF2E51237}"/>
              </a:ext>
            </a:extLst>
          </p:cNvPr>
          <p:cNvSpPr txBox="1"/>
          <p:nvPr/>
        </p:nvSpPr>
        <p:spPr>
          <a:xfrm>
            <a:off x="982714" y="578840"/>
            <a:ext cx="10226565" cy="4154984"/>
          </a:xfrm>
          <a:prstGeom prst="rect">
            <a:avLst/>
          </a:prstGeom>
          <a:noFill/>
        </p:spPr>
        <p:txBody>
          <a:bodyPr wrap="square">
            <a:spAutoFit/>
          </a:bodyPr>
          <a:lstStyle/>
          <a:p>
            <a:pPr algn="ctr"/>
            <a:r>
              <a:rPr lang="en-US"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Before going into a restraint or using a “hands on” technique – what is the questions we should ask ourselves?</a:t>
            </a: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A6D8BFD-5DA0-4C73-9A16-2E767D9EC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4598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2ED858B-F0B4-4ED4-89D7-A93280FB9D72}"/>
              </a:ext>
            </a:extLst>
          </p:cNvPr>
          <p:cNvSpPr/>
          <p:nvPr/>
        </p:nvSpPr>
        <p:spPr>
          <a:xfrm>
            <a:off x="3769257" y="557748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F5120A8B-56D5-4E1E-B8E2-329D9BF817A6}"/>
              </a:ext>
            </a:extLst>
          </p:cNvPr>
          <p:cNvSpPr txBox="1"/>
          <p:nvPr/>
        </p:nvSpPr>
        <p:spPr>
          <a:xfrm>
            <a:off x="3883739" y="55652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57E49A0-FB76-40B2-8BF3-AB6AF2E51237}"/>
              </a:ext>
            </a:extLst>
          </p:cNvPr>
          <p:cNvSpPr txBox="1"/>
          <p:nvPr/>
        </p:nvSpPr>
        <p:spPr>
          <a:xfrm>
            <a:off x="982714" y="73993"/>
            <a:ext cx="10226565" cy="5632311"/>
          </a:xfrm>
          <a:prstGeom prst="rect">
            <a:avLst/>
          </a:prstGeom>
          <a:noFill/>
        </p:spPr>
        <p:txBody>
          <a:bodyPr wrap="square">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Before going into a restraint or using a “hands on” technique – what is the questions we should ask ourselves?</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A6D8BFD-5DA0-4C73-9A16-2E767D9EC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4598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en-CA"/>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a:extLst>
              <a:ext uri="{FF2B5EF4-FFF2-40B4-BE49-F238E27FC236}">
                <a16:creationId xmlns:a16="http://schemas.microsoft.com/office/drawing/2014/main" id="{1EB5AA41-4F02-4DC6-A665-0414AA73FFA9}"/>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329" y="-669481"/>
            <a:ext cx="12654643" cy="9213804"/>
          </a:xfrm>
          <a:prstGeom prst="rect">
            <a:avLst/>
          </a:prstGeom>
        </p:spPr>
      </p:pic>
      <p:pic>
        <p:nvPicPr>
          <p:cNvPr id="7" name="middle part">
            <a:hlinkClick r:id="" action="ppaction://media"/>
            <a:extLst>
              <a:ext uri="{FF2B5EF4-FFF2-40B4-BE49-F238E27FC236}">
                <a16:creationId xmlns:a16="http://schemas.microsoft.com/office/drawing/2014/main" id="{DEC24655-B77C-4E12-80C1-0B46B2D592DA}"/>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6"/>
          <a:stretch>
            <a:fillRect/>
          </a:stretch>
        </p:blipFill>
        <p:spPr>
          <a:xfrm>
            <a:off x="194468" y="223043"/>
            <a:ext cx="468313" cy="468313"/>
          </a:xfrm>
          <a:prstGeom prst="rect">
            <a:avLst/>
          </a:prstGeom>
        </p:spPr>
      </p:pic>
    </p:spTree>
    <p:extLst>
      <p:ext uri="{BB962C8B-B14F-4D97-AF65-F5344CB8AC3E}">
        <p14:creationId xmlns:p14="http://schemas.microsoft.com/office/powerpoint/2010/main" val="3510115186"/>
      </p:ext>
    </p:extLst>
  </p:cSld>
  <p:clrMapOvr>
    <a:masterClrMapping/>
  </p:clrMapOvr>
  <p:transition spd="slow"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02DE18-BD0F-4B29-918B-9F22409E499A}"/>
              </a:ext>
            </a:extLst>
          </p:cNvPr>
          <p:cNvSpPr txBox="1"/>
          <p:nvPr/>
        </p:nvSpPr>
        <p:spPr>
          <a:xfrm>
            <a:off x="4642919" y="5303833"/>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4C1C17B3-E4E6-4743-810F-908470783230}"/>
              </a:ext>
            </a:extLst>
          </p:cNvPr>
          <p:cNvSpPr txBox="1"/>
          <p:nvPr/>
        </p:nvSpPr>
        <p:spPr>
          <a:xfrm>
            <a:off x="-388883" y="1580962"/>
            <a:ext cx="12969766" cy="3139321"/>
          </a:xfrm>
          <a:prstGeom prst="rect">
            <a:avLst/>
          </a:prstGeom>
          <a:noFill/>
        </p:spPr>
        <p:txBody>
          <a:bodyPr wrap="square" rtlCol="0">
            <a:spAutoFit/>
          </a:bodyPr>
          <a:lstStyle/>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the worst possible thing that could happen if I choose not to </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restrain someone right now?</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4647000-FA65-4DFF-8A6F-71E8E5F0C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7899567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02DE18-BD0F-4B29-918B-9F22409E499A}"/>
              </a:ext>
            </a:extLst>
          </p:cNvPr>
          <p:cNvSpPr txBox="1"/>
          <p:nvPr/>
        </p:nvSpPr>
        <p:spPr>
          <a:xfrm>
            <a:off x="4642919" y="5303833"/>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4C1C17B3-E4E6-4743-810F-908470783230}"/>
              </a:ext>
            </a:extLst>
          </p:cNvPr>
          <p:cNvSpPr txBox="1"/>
          <p:nvPr/>
        </p:nvSpPr>
        <p:spPr>
          <a:xfrm>
            <a:off x="-624275" y="1324588"/>
            <a:ext cx="12969766" cy="424731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worst</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possible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thing</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that</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could</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happen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if</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 fail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restrain</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someone</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right</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now</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4647000-FA65-4DFF-8A6F-71E8E5F0C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7899567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5A20026B-BD52-4B59-A5A6-037EB8A165CF}"/>
              </a:ext>
            </a:extLst>
          </p:cNvPr>
          <p:cNvPicPr>
            <a:picLocks noGrp="1" noChangeAspect="1"/>
          </p:cNvPicPr>
          <p:nvPr>
            <p:ph type="pic" idx="4294967295"/>
          </p:nvPr>
        </p:nvPicPr>
        <p:blipFill>
          <a:blip r:embed="rId3" cstate="screen">
            <a:extLst>
              <a:ext uri="{28A0092B-C50C-407E-A947-70E740481C1C}">
                <a14:useLocalDpi xmlns:a14="http://schemas.microsoft.com/office/drawing/2010/main"/>
              </a:ext>
            </a:extLst>
          </a:blip>
          <a:srcRect/>
          <a:stretch/>
        </p:blipFill>
        <p:spPr>
          <a:xfrm>
            <a:off x="585923" y="451976"/>
            <a:ext cx="5610225" cy="5760052"/>
          </a:xfrm>
        </p:spPr>
      </p:pic>
      <p:pic>
        <p:nvPicPr>
          <p:cNvPr id="13" name="Grafik 12" descr="Ein Bild, das Zeichnung enthält.&#10;&#10;Automatisch generierte Beschreibung">
            <a:extLst>
              <a:ext uri="{FF2B5EF4-FFF2-40B4-BE49-F238E27FC236}">
                <a16:creationId xmlns:a16="http://schemas.microsoft.com/office/drawing/2014/main" id="{B1E7FD15-FC10-4B4B-AB99-203CF9F32C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3651" y="2434343"/>
            <a:ext cx="4973288" cy="994657"/>
          </a:xfrm>
          <a:prstGeom prst="rect">
            <a:avLst/>
          </a:prstGeom>
        </p:spPr>
      </p:pic>
      <p:sp>
        <p:nvSpPr>
          <p:cNvPr id="15" name="Textfeld 14">
            <a:extLst>
              <a:ext uri="{FF2B5EF4-FFF2-40B4-BE49-F238E27FC236}">
                <a16:creationId xmlns:a16="http://schemas.microsoft.com/office/drawing/2014/main" id="{1CFF94DC-3438-4D18-BB1F-2B03ED9E9B8B}"/>
              </a:ext>
            </a:extLst>
          </p:cNvPr>
          <p:cNvSpPr txBox="1"/>
          <p:nvPr/>
        </p:nvSpPr>
        <p:spPr>
          <a:xfrm>
            <a:off x="7606938" y="3465513"/>
            <a:ext cx="371000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prstClr val="white"/>
                </a:solidFill>
                <a:effectLst/>
                <a:uLnTx/>
                <a:uFillTx/>
                <a:latin typeface="Lato" panose="020F0502020204030203" pitchFamily="34" charset="0"/>
                <a:ea typeface="+mn-ea"/>
                <a:cs typeface="Arial" panose="020B0604020202020204" pitchFamily="34" charset="0"/>
              </a:rPr>
              <a:t>Free Download: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0" i="0" u="sng" strike="noStrike" kern="1200" cap="none" spc="0" normalizeH="0" baseline="0" noProof="0" dirty="0">
                <a:ln>
                  <a:noFill/>
                </a:ln>
                <a:solidFill>
                  <a:schemeClr val="bg1"/>
                </a:solidFill>
                <a:effectLst/>
                <a:uLnTx/>
                <a:uFillTx/>
                <a:latin typeface="Lato" panose="020F0502020204030203" pitchFamily="34" charset="0"/>
                <a:ea typeface="+mn-ea"/>
                <a:cs typeface="Arial" panose="020B0604020202020204" pitchFamily="34" charset="0"/>
              </a:rPr>
              <a:t>https://slidelizard.com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339412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1FB444E-34B5-485E-81E9-6EAA4115253E}"/>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094A538C-C540-4F58-A4B4-07BA8FF8B73B}"/>
              </a:ext>
            </a:extLst>
          </p:cNvPr>
          <p:cNvSpPr/>
          <p:nvPr/>
        </p:nvSpPr>
        <p:spPr>
          <a:xfrm>
            <a:off x="688061" y="387034"/>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172BA0C5-0046-4FA0-AB7D-F2FCD0E09D6E}"/>
              </a:ext>
            </a:extLst>
          </p:cNvPr>
          <p:cNvSpPr txBox="1"/>
          <p:nvPr/>
        </p:nvSpPr>
        <p:spPr>
          <a:xfrm>
            <a:off x="2058154" y="2644170"/>
            <a:ext cx="8075691"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History</a:t>
            </a:r>
            <a:endParaRPr lang="de-AT" sz="6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597876620"/>
      </p:ext>
    </p:extLst>
  </p:cSld>
  <p:clrMapOvr>
    <a:masterClrMapping/>
  </p:clrMapOvr>
  <mc:AlternateContent xmlns:mc="http://schemas.openxmlformats.org/markup-compatibility/2006" xmlns:p14="http://schemas.microsoft.com/office/powerpoint/2010/main">
    <mc:Choice Requires="p14">
      <p:transition spd="slow" p14:dur="1400" advTm="2000">
        <p14:doors dir="vert"/>
      </p:transition>
    </mc:Choice>
    <mc:Fallback xmlns="">
      <p:transition spd="slow" advTm="2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2.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2742</TotalTime>
  <Words>1750</Words>
  <Application>Microsoft Office PowerPoint</Application>
  <PresentationFormat>Widescreen</PresentationFormat>
  <Paragraphs>279</Paragraphs>
  <Slides>81</Slides>
  <Notes>0</Notes>
  <HiddenSlides>0</HiddenSlides>
  <MMClips>61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AcmeFont</vt:lpstr>
      <vt:lpstr>Arial</vt:lpstr>
      <vt:lpstr>Arial Nova</vt:lpstr>
      <vt:lpstr>Calibri</vt:lpstr>
      <vt:lpstr>Calibri Light</vt:lpstr>
      <vt:lpstr>Franklin Gothic Medium</vt:lpstr>
      <vt:lpstr>Lato</vt:lpstr>
      <vt:lpstr>Segoe UI Black</vt:lpstr>
      <vt:lpstr>Sitka Banner</vt:lpstr>
      <vt:lpstr>Office</vt:lpstr>
      <vt:lpstr>Jeopardy! Tutorial</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Johanna Liang</dc:creator>
  <cp:lastModifiedBy>Szabo, Linda SASWH</cp:lastModifiedBy>
  <cp:revision>153</cp:revision>
  <dcterms:created xsi:type="dcterms:W3CDTF">2020-09-28T08:30:51Z</dcterms:created>
  <dcterms:modified xsi:type="dcterms:W3CDTF">2024-02-08T16:56:11Z</dcterms:modified>
</cp:coreProperties>
</file>