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8.xml" ContentType="application/vnd.openxmlformats-officedocument.presentationml.tags+xml"/>
  <Override PartName="/ppt/notesSlides/notesSlide57.xml" ContentType="application/vnd.openxmlformats-officedocument.presentationml.notesSlide+xml"/>
  <Override PartName="/ppt/tags/tag1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3712" r:id="rId5"/>
    <p:sldMasterId id="2147483719" r:id="rId6"/>
    <p:sldMasterId id="2147483731" r:id="rId7"/>
  </p:sldMasterIdLst>
  <p:notesMasterIdLst>
    <p:notesMasterId r:id="rId104"/>
  </p:notesMasterIdLst>
  <p:handoutMasterIdLst>
    <p:handoutMasterId r:id="rId105"/>
  </p:handoutMasterIdLst>
  <p:sldIdLst>
    <p:sldId id="256" r:id="rId8"/>
    <p:sldId id="258" r:id="rId9"/>
    <p:sldId id="774" r:id="rId10"/>
    <p:sldId id="447" r:id="rId11"/>
    <p:sldId id="803" r:id="rId12"/>
    <p:sldId id="352" r:id="rId13"/>
    <p:sldId id="775" r:id="rId14"/>
    <p:sldId id="776" r:id="rId15"/>
    <p:sldId id="266" r:id="rId16"/>
    <p:sldId id="814" r:id="rId17"/>
    <p:sldId id="812" r:id="rId18"/>
    <p:sldId id="782" r:id="rId19"/>
    <p:sldId id="779" r:id="rId20"/>
    <p:sldId id="780" r:id="rId21"/>
    <p:sldId id="783" r:id="rId22"/>
    <p:sldId id="409" r:id="rId23"/>
    <p:sldId id="268" r:id="rId24"/>
    <p:sldId id="785" r:id="rId25"/>
    <p:sldId id="453" r:id="rId26"/>
    <p:sldId id="792" r:id="rId27"/>
    <p:sldId id="759" r:id="rId28"/>
    <p:sldId id="786" r:id="rId29"/>
    <p:sldId id="813" r:id="rId30"/>
    <p:sldId id="289" r:id="rId31"/>
    <p:sldId id="784" r:id="rId32"/>
    <p:sldId id="787" r:id="rId33"/>
    <p:sldId id="278" r:id="rId34"/>
    <p:sldId id="791" r:id="rId35"/>
    <p:sldId id="805" r:id="rId36"/>
    <p:sldId id="804" r:id="rId37"/>
    <p:sldId id="789" r:id="rId38"/>
    <p:sldId id="790" r:id="rId39"/>
    <p:sldId id="793" r:id="rId40"/>
    <p:sldId id="367" r:id="rId41"/>
    <p:sldId id="489" r:id="rId42"/>
    <p:sldId id="476" r:id="rId43"/>
    <p:sldId id="421" r:id="rId44"/>
    <p:sldId id="359" r:id="rId45"/>
    <p:sldId id="794" r:id="rId46"/>
    <p:sldId id="795" r:id="rId47"/>
    <p:sldId id="294" r:id="rId48"/>
    <p:sldId id="742" r:id="rId49"/>
    <p:sldId id="425" r:id="rId50"/>
    <p:sldId id="360" r:id="rId51"/>
    <p:sldId id="743" r:id="rId52"/>
    <p:sldId id="490" r:id="rId53"/>
    <p:sldId id="498" r:id="rId54"/>
    <p:sldId id="491" r:id="rId55"/>
    <p:sldId id="744" r:id="rId56"/>
    <p:sldId id="745" r:id="rId57"/>
    <p:sldId id="746" r:id="rId58"/>
    <p:sldId id="430" r:id="rId59"/>
    <p:sldId id="747" r:id="rId60"/>
    <p:sldId id="329" r:id="rId61"/>
    <p:sldId id="796" r:id="rId62"/>
    <p:sldId id="797" r:id="rId63"/>
    <p:sldId id="493" r:id="rId64"/>
    <p:sldId id="370" r:id="rId65"/>
    <p:sldId id="748" r:id="rId66"/>
    <p:sldId id="760" r:id="rId67"/>
    <p:sldId id="761" r:id="rId68"/>
    <p:sldId id="762" r:id="rId69"/>
    <p:sldId id="763" r:id="rId70"/>
    <p:sldId id="764" r:id="rId71"/>
    <p:sldId id="798" r:id="rId72"/>
    <p:sldId id="773" r:id="rId73"/>
    <p:sldId id="770" r:id="rId74"/>
    <p:sldId id="771" r:id="rId75"/>
    <p:sldId id="772" r:id="rId76"/>
    <p:sldId id="799" r:id="rId77"/>
    <p:sldId id="810" r:id="rId78"/>
    <p:sldId id="811" r:id="rId79"/>
    <p:sldId id="806" r:id="rId80"/>
    <p:sldId id="765" r:id="rId81"/>
    <p:sldId id="472" r:id="rId82"/>
    <p:sldId id="473" r:id="rId83"/>
    <p:sldId id="474" r:id="rId84"/>
    <p:sldId id="475" r:id="rId85"/>
    <p:sldId id="766" r:id="rId86"/>
    <p:sldId id="800" r:id="rId87"/>
    <p:sldId id="338" r:id="rId88"/>
    <p:sldId id="436" r:id="rId89"/>
    <p:sldId id="340" r:id="rId90"/>
    <p:sldId id="341" r:id="rId91"/>
    <p:sldId id="379" r:id="rId92"/>
    <p:sldId id="462" r:id="rId93"/>
    <p:sldId id="465" r:id="rId94"/>
    <p:sldId id="802" r:id="rId95"/>
    <p:sldId id="445" r:id="rId96"/>
    <p:sldId id="373" r:id="rId97"/>
    <p:sldId id="437" r:id="rId98"/>
    <p:sldId id="485" r:id="rId99"/>
    <p:sldId id="439" r:id="rId100"/>
    <p:sldId id="801" r:id="rId101"/>
    <p:sldId id="467" r:id="rId102"/>
    <p:sldId id="469"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4B9"/>
    <a:srgbClr val="4AA261"/>
    <a:srgbClr val="B03333"/>
    <a:srgbClr val="DED56D"/>
    <a:srgbClr val="DB9C48"/>
    <a:srgbClr val="FFFFFF"/>
    <a:srgbClr val="D08954"/>
    <a:srgbClr val="BB6D33"/>
    <a:srgbClr val="000000"/>
    <a:srgbClr val="03B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87355" autoAdjust="0"/>
  </p:normalViewPr>
  <p:slideViewPr>
    <p:cSldViewPr showGuides="1">
      <p:cViewPr varScale="1">
        <p:scale>
          <a:sx n="72" d="100"/>
          <a:sy n="72" d="100"/>
        </p:scale>
        <p:origin x="1531"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viewProps" Target="view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ableStyles" Target="tableStyle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diagrams/_rels/data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svg"/></Relationships>
</file>

<file path=ppt/diagrams/_rels/data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image" Target="../media/image38.svg"/><Relationship Id="rId4" Type="http://schemas.openxmlformats.org/officeDocument/2006/relationships/image" Target="../media/image41.svg"/></Relationships>
</file>

<file path=ppt/diagrams/_rels/data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diagrams/_rels/data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svg"/><Relationship Id="rId1" Type="http://schemas.openxmlformats.org/officeDocument/2006/relationships/image" Target="../media/image70.svg"/></Relationships>
</file>

<file path=ppt/diagrams/_rels/drawing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image" Target="../media/image38.sv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3.jpeg"/><Relationship Id="rId7"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2.jpeg"/><Relationship Id="rId6" Type="http://schemas.openxmlformats.org/officeDocument/2006/relationships/image" Target="../media/image45.jpeg"/><Relationship Id="rId5" Type="http://schemas.openxmlformats.org/officeDocument/2006/relationships/image" Target="../media/image46.jpeg"/><Relationship Id="rId4" Type="http://schemas.openxmlformats.org/officeDocument/2006/relationships/image" Target="../media/image44.jpeg"/><Relationship Id="rId9" Type="http://schemas.openxmlformats.org/officeDocument/2006/relationships/image" Target="../media/image50.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svg"/><Relationship Id="rId1"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5AF174BC-B07E-41FA-90B4-D850B719E8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BCD3689-3195-4C2E-B0BF-AA0660DF6C3D}">
      <dgm:prSet custT="1"/>
      <dgm:spPr>
        <a:solidFill>
          <a:schemeClr val="bg1">
            <a:lumMod val="65000"/>
          </a:schemeClr>
        </a:solidFill>
      </dgm:spPr>
      <dgm:t>
        <a:bodyPr/>
        <a:lstStyle/>
        <a:p>
          <a:r>
            <a:rPr lang="en-US" sz="1800" b="1" dirty="0">
              <a:latin typeface="Arial" panose="020B0604020202020204" pitchFamily="34" charset="0"/>
              <a:cs typeface="Arial" panose="020B0604020202020204" pitchFamily="34" charset="0"/>
            </a:rPr>
            <a:t>PROBLEM-SOLVING</a:t>
          </a:r>
          <a:r>
            <a:rPr lang="en-US" sz="1800" dirty="0">
              <a:latin typeface="Arial" panose="020B0604020202020204" pitchFamily="34" charset="0"/>
              <a:cs typeface="Arial" panose="020B0604020202020204" pitchFamily="34" charset="0"/>
            </a:rPr>
            <a:t> – asking the right questions.</a:t>
          </a:r>
        </a:p>
      </dgm:t>
    </dgm:pt>
    <dgm:pt modelId="{6AF3DB7D-4CFA-49CB-BD45-D253043484E5}" type="parTrans" cxnId="{C97E373B-905E-4077-901C-E71DF2D5BF34}">
      <dgm:prSet/>
      <dgm:spPr/>
      <dgm:t>
        <a:bodyPr/>
        <a:lstStyle/>
        <a:p>
          <a:endParaRPr lang="en-US" sz="1300">
            <a:latin typeface="Arial" panose="020B0604020202020204" pitchFamily="34" charset="0"/>
            <a:cs typeface="Arial" panose="020B0604020202020204" pitchFamily="34" charset="0"/>
          </a:endParaRPr>
        </a:p>
      </dgm:t>
    </dgm:pt>
    <dgm:pt modelId="{C0BDF8FD-AC82-4796-B351-5CBA61F5A0C6}" type="sibTrans" cxnId="{C97E373B-905E-4077-901C-E71DF2D5BF34}">
      <dgm:prSet/>
      <dgm:spPr/>
      <dgm:t>
        <a:bodyPr/>
        <a:lstStyle/>
        <a:p>
          <a:endParaRPr lang="en-US" sz="1300">
            <a:latin typeface="Arial" panose="020B0604020202020204" pitchFamily="34" charset="0"/>
            <a:cs typeface="Arial" panose="020B0604020202020204" pitchFamily="34" charset="0"/>
          </a:endParaRPr>
        </a:p>
      </dgm:t>
    </dgm:pt>
    <dgm:pt modelId="{67CDCB9E-6F95-4546-8740-18D4739092D4}">
      <dgm:prSet custT="1"/>
      <dgm:spPr>
        <a:solidFill>
          <a:srgbClr val="76B13B"/>
        </a:solidFill>
      </dgm:spPr>
      <dgm:t>
        <a:bodyPr/>
        <a:lstStyle/>
        <a:p>
          <a:r>
            <a:rPr lang="en-US" sz="1800" b="1" dirty="0">
              <a:latin typeface="Arial" panose="020B0604020202020204" pitchFamily="34" charset="0"/>
              <a:cs typeface="Arial" panose="020B0604020202020204" pitchFamily="34" charset="0"/>
            </a:rPr>
            <a:t>EMERGENCY RESPONSE </a:t>
          </a:r>
          <a:r>
            <a:rPr lang="en-US" sz="1800" dirty="0">
              <a:latin typeface="Arial" panose="020B0604020202020204" pitchFamily="34" charset="0"/>
              <a:cs typeface="Arial" panose="020B0604020202020204" pitchFamily="34" charset="0"/>
            </a:rPr>
            <a:t>– primary plan, then secondary, then </a:t>
          </a:r>
          <a:r>
            <a:rPr lang="en-US" sz="1800" b="1" dirty="0">
              <a:latin typeface="Arial" panose="020B0604020202020204" pitchFamily="34" charset="0"/>
              <a:cs typeface="Arial" panose="020B0604020202020204" pitchFamily="34" charset="0"/>
            </a:rPr>
            <a:t>PART</a:t>
          </a:r>
          <a:r>
            <a:rPr lang="en-US" sz="1800" dirty="0">
              <a:latin typeface="Arial" panose="020B0604020202020204" pitchFamily="34" charset="0"/>
              <a:cs typeface="Arial" panose="020B0604020202020204" pitchFamily="34" charset="0"/>
            </a:rPr>
            <a:t>.</a:t>
          </a:r>
        </a:p>
      </dgm:t>
    </dgm:pt>
    <dgm:pt modelId="{E3ACEA51-4F2D-4A8F-B177-B911E8BBFD8E}" type="parTrans" cxnId="{46408FB3-3D35-42D8-BFB8-81A9AD82263B}">
      <dgm:prSet/>
      <dgm:spPr/>
      <dgm:t>
        <a:bodyPr/>
        <a:lstStyle/>
        <a:p>
          <a:endParaRPr lang="en-US" sz="1300">
            <a:latin typeface="Arial" panose="020B0604020202020204" pitchFamily="34" charset="0"/>
            <a:cs typeface="Arial" panose="020B0604020202020204" pitchFamily="34" charset="0"/>
          </a:endParaRPr>
        </a:p>
      </dgm:t>
    </dgm:pt>
    <dgm:pt modelId="{3059C91A-E30F-402D-9893-B376849B046E}" type="sibTrans" cxnId="{46408FB3-3D35-42D8-BFB8-81A9AD82263B}">
      <dgm:prSet/>
      <dgm:spPr/>
      <dgm:t>
        <a:bodyPr/>
        <a:lstStyle/>
        <a:p>
          <a:endParaRPr lang="en-US" sz="1300">
            <a:latin typeface="Arial" panose="020B0604020202020204" pitchFamily="34" charset="0"/>
            <a:cs typeface="Arial" panose="020B0604020202020204" pitchFamily="34" charset="0"/>
          </a:endParaRPr>
        </a:p>
      </dgm:t>
    </dgm:pt>
    <dgm:pt modelId="{D6476C08-130B-4C26-AC6A-676661AFF37F}">
      <dgm:prSet custT="1"/>
      <dgm:spPr>
        <a:solidFill>
          <a:srgbClr val="4AA261"/>
        </a:solidFill>
      </dgm:spPr>
      <dgm:t>
        <a:bodyPr/>
        <a:lstStyle/>
        <a:p>
          <a:r>
            <a:rPr lang="en-US" sz="1800" b="1" dirty="0">
              <a:latin typeface="Arial" panose="020B0604020202020204" pitchFamily="34" charset="0"/>
              <a:cs typeface="Arial" panose="020B0604020202020204" pitchFamily="34" charset="0"/>
            </a:rPr>
            <a:t>GENDER NEUTRAL </a:t>
          </a:r>
          <a:r>
            <a:rPr lang="en-US" sz="1800" dirty="0">
              <a:latin typeface="Arial" panose="020B0604020202020204" pitchFamily="34" charset="0"/>
              <a:cs typeface="Arial" panose="020B0604020202020204" pitchFamily="34" charset="0"/>
            </a:rPr>
            <a:t>– PART is designed to be free of gender bias.</a:t>
          </a:r>
        </a:p>
      </dgm:t>
    </dgm:pt>
    <dgm:pt modelId="{9411D268-BF18-4CEE-887F-DCFE986197C1}" type="parTrans" cxnId="{2B2F1F25-9FED-4202-AB4B-39186695B5A0}">
      <dgm:prSet/>
      <dgm:spPr/>
      <dgm:t>
        <a:bodyPr/>
        <a:lstStyle/>
        <a:p>
          <a:endParaRPr lang="en-US" sz="1300">
            <a:latin typeface="Arial" panose="020B0604020202020204" pitchFamily="34" charset="0"/>
            <a:cs typeface="Arial" panose="020B0604020202020204" pitchFamily="34" charset="0"/>
          </a:endParaRPr>
        </a:p>
      </dgm:t>
    </dgm:pt>
    <dgm:pt modelId="{1517CB28-90CC-48F6-BA61-0860F8EC9311}" type="sibTrans" cxnId="{2B2F1F25-9FED-4202-AB4B-39186695B5A0}">
      <dgm:prSet/>
      <dgm:spPr/>
      <dgm:t>
        <a:bodyPr/>
        <a:lstStyle/>
        <a:p>
          <a:endParaRPr lang="en-US" sz="1300">
            <a:latin typeface="Arial" panose="020B0604020202020204" pitchFamily="34" charset="0"/>
            <a:cs typeface="Arial" panose="020B0604020202020204" pitchFamily="34" charset="0"/>
          </a:endParaRPr>
        </a:p>
      </dgm:t>
    </dgm:pt>
    <dgm:pt modelId="{0FC43BB8-3075-480E-AD67-85D5139388E9}">
      <dgm:prSet custT="1"/>
      <dgm:spPr>
        <a:solidFill>
          <a:srgbClr val="DABB4A"/>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APPROACH</a:t>
          </a:r>
          <a:r>
            <a:rPr lang="en-US" sz="1800" dirty="0">
              <a:latin typeface="Arial" panose="020B0604020202020204" pitchFamily="34" charset="0"/>
              <a:cs typeface="Arial" panose="020B0604020202020204" pitchFamily="34" charset="0"/>
            </a:rPr>
            <a:t> – principles, not specific interventions.</a:t>
          </a:r>
        </a:p>
      </dgm:t>
    </dgm:pt>
    <dgm:pt modelId="{B2C68B4E-E304-48C6-911F-CF3287FBBA06}" type="parTrans" cxnId="{865D851B-D239-41A0-9092-8B266E02B2AA}">
      <dgm:prSet/>
      <dgm:spPr/>
      <dgm:t>
        <a:bodyPr/>
        <a:lstStyle/>
        <a:p>
          <a:endParaRPr lang="en-CA" sz="1300">
            <a:latin typeface="Arial" panose="020B0604020202020204" pitchFamily="34" charset="0"/>
            <a:cs typeface="Arial" panose="020B0604020202020204" pitchFamily="34" charset="0"/>
          </a:endParaRPr>
        </a:p>
      </dgm:t>
    </dgm:pt>
    <dgm:pt modelId="{AD9105BE-6B4C-488D-9E76-E539F9C0C596}" type="sibTrans" cxnId="{865D851B-D239-41A0-9092-8B266E02B2AA}">
      <dgm:prSet/>
      <dgm:spPr/>
      <dgm:t>
        <a:bodyPr/>
        <a:lstStyle/>
        <a:p>
          <a:endParaRPr lang="en-CA" sz="1300">
            <a:latin typeface="Arial" panose="020B0604020202020204" pitchFamily="34" charset="0"/>
            <a:cs typeface="Arial" panose="020B0604020202020204" pitchFamily="34" charset="0"/>
          </a:endParaRPr>
        </a:p>
      </dgm:t>
    </dgm:pt>
    <dgm:pt modelId="{F6443D78-765B-499E-B39D-DF466C8F6D5C}">
      <dgm:prSet custT="1"/>
      <dgm:spPr>
        <a:solidFill>
          <a:srgbClr val="0174B9"/>
        </a:solidFill>
      </dgm:spPr>
      <dgm:t>
        <a:bodyPr/>
        <a:lstStyle/>
        <a:p>
          <a:r>
            <a:rPr lang="en-US" sz="1800" b="1" dirty="0">
              <a:latin typeface="Arial" panose="020B0604020202020204" pitchFamily="34" charset="0"/>
              <a:cs typeface="Arial" panose="020B0604020202020204" pitchFamily="34" charset="0"/>
            </a:rPr>
            <a:t>RIGHTS</a:t>
          </a:r>
          <a:r>
            <a:rPr lang="en-US" sz="1800" dirty="0">
              <a:latin typeface="Arial" panose="020B0604020202020204" pitchFamily="34" charset="0"/>
              <a:cs typeface="Arial" panose="020B0604020202020204" pitchFamily="34" charset="0"/>
            </a:rPr>
            <a:t> – individual and worker, both kept safe.</a:t>
          </a:r>
        </a:p>
      </dgm:t>
    </dgm:pt>
    <dgm:pt modelId="{CD2C229A-E85D-4DE2-BB4E-80A072CB6C3B}" type="sibTrans" cxnId="{184FBEB4-AF63-4E94-BBA5-E7BE916D4B82}">
      <dgm:prSet/>
      <dgm:spPr/>
      <dgm:t>
        <a:bodyPr/>
        <a:lstStyle/>
        <a:p>
          <a:endParaRPr lang="en-US" sz="1300">
            <a:latin typeface="Arial" panose="020B0604020202020204" pitchFamily="34" charset="0"/>
            <a:cs typeface="Arial" panose="020B0604020202020204" pitchFamily="34" charset="0"/>
          </a:endParaRPr>
        </a:p>
      </dgm:t>
    </dgm:pt>
    <dgm:pt modelId="{F214664D-D46A-4390-A62A-38AD240018CF}" type="parTrans" cxnId="{184FBEB4-AF63-4E94-BBA5-E7BE916D4B82}">
      <dgm:prSet/>
      <dgm:spPr/>
      <dgm:t>
        <a:bodyPr/>
        <a:lstStyle/>
        <a:p>
          <a:endParaRPr lang="en-US" sz="1300">
            <a:latin typeface="Arial" panose="020B0604020202020204" pitchFamily="34" charset="0"/>
            <a:cs typeface="Arial" panose="020B0604020202020204" pitchFamily="34" charset="0"/>
          </a:endParaRPr>
        </a:p>
      </dgm:t>
    </dgm:pt>
    <dgm:pt modelId="{95191346-FEE4-4E68-A826-E694AACE27AA}">
      <dgm:prSet custT="1"/>
      <dgm:spPr>
        <a:solidFill>
          <a:srgbClr val="03B799"/>
        </a:solidFill>
      </dgm:spPr>
      <dgm:t>
        <a:bodyPr/>
        <a:lstStyle/>
        <a:p>
          <a:r>
            <a:rPr lang="en-US" sz="1800" b="1" dirty="0">
              <a:latin typeface="Arial" panose="020B0604020202020204" pitchFamily="34" charset="0"/>
              <a:cs typeface="Arial" panose="020B0604020202020204" pitchFamily="34" charset="0"/>
            </a:rPr>
            <a:t>TEAMWORK</a:t>
          </a:r>
          <a:r>
            <a:rPr lang="en-US" sz="1800" dirty="0">
              <a:latin typeface="Arial" panose="020B0604020202020204" pitchFamily="34" charset="0"/>
              <a:cs typeface="Arial" panose="020B0604020202020204" pitchFamily="34" charset="0"/>
            </a:rPr>
            <a:t> – PART emphasizes the skills and qualities of effective teamwork.</a:t>
          </a:r>
        </a:p>
      </dgm:t>
    </dgm:pt>
    <dgm:pt modelId="{3C720333-8F85-43A3-A69A-8335FA6A1A32}" type="sibTrans" cxnId="{EB560885-B621-4E0F-B417-E38CE6EF0CF7}">
      <dgm:prSet/>
      <dgm:spPr/>
      <dgm:t>
        <a:bodyPr/>
        <a:lstStyle/>
        <a:p>
          <a:endParaRPr lang="en-US" sz="1300">
            <a:latin typeface="Arial" panose="020B0604020202020204" pitchFamily="34" charset="0"/>
            <a:cs typeface="Arial" panose="020B0604020202020204" pitchFamily="34" charset="0"/>
          </a:endParaRPr>
        </a:p>
      </dgm:t>
    </dgm:pt>
    <dgm:pt modelId="{0F994A15-42FD-413F-B351-11CD3C0BA560}" type="parTrans" cxnId="{EB560885-B621-4E0F-B417-E38CE6EF0CF7}">
      <dgm:prSet/>
      <dgm:spPr/>
      <dgm:t>
        <a:bodyPr/>
        <a:lstStyle/>
        <a:p>
          <a:endParaRPr lang="en-US" sz="1300">
            <a:latin typeface="Arial" panose="020B0604020202020204" pitchFamily="34" charset="0"/>
            <a:cs typeface="Arial" panose="020B0604020202020204" pitchFamily="34" charset="0"/>
          </a:endParaRPr>
        </a:p>
      </dgm:t>
    </dgm:pt>
    <dgm:pt modelId="{90F49BC9-8327-46C0-BEBC-3F75EF84C817}" type="pres">
      <dgm:prSet presAssocID="{5AF174BC-B07E-41FA-90B4-D850B719E891}" presName="linear" presStyleCnt="0">
        <dgm:presLayoutVars>
          <dgm:animLvl val="lvl"/>
          <dgm:resizeHandles val="exact"/>
        </dgm:presLayoutVars>
      </dgm:prSet>
      <dgm:spPr/>
    </dgm:pt>
    <dgm:pt modelId="{13A2B1AF-F699-4225-AEC6-020F61D73E36}" type="pres">
      <dgm:prSet presAssocID="{0FC43BB8-3075-480E-AD67-85D5139388E9}" presName="parentText" presStyleLbl="node1" presStyleIdx="0" presStyleCnt="6" custScaleY="78991" custLinFactNeighborX="369" custLinFactNeighborY="-35221">
        <dgm:presLayoutVars>
          <dgm:chMax val="0"/>
          <dgm:bulletEnabled val="1"/>
        </dgm:presLayoutVars>
      </dgm:prSet>
      <dgm:spPr/>
    </dgm:pt>
    <dgm:pt modelId="{598C5A7D-20EA-4983-9486-5CE336747CA4}" type="pres">
      <dgm:prSet presAssocID="{AD9105BE-6B4C-488D-9E76-E539F9C0C596}" presName="spacer" presStyleCnt="0"/>
      <dgm:spPr/>
    </dgm:pt>
    <dgm:pt modelId="{CA61F26E-C13B-446A-84EC-BBE47A82C343}" type="pres">
      <dgm:prSet presAssocID="{EBCD3689-3195-4C2E-B0BF-AA0660DF6C3D}" presName="parentText" presStyleLbl="node1" presStyleIdx="1" presStyleCnt="6" custScaleY="79146">
        <dgm:presLayoutVars>
          <dgm:chMax val="0"/>
          <dgm:bulletEnabled val="1"/>
        </dgm:presLayoutVars>
      </dgm:prSet>
      <dgm:spPr/>
    </dgm:pt>
    <dgm:pt modelId="{D13FB22A-D13E-44A1-B2A4-2030C67303E5}" type="pres">
      <dgm:prSet presAssocID="{C0BDF8FD-AC82-4796-B351-5CBA61F5A0C6}" presName="spacer" presStyleCnt="0"/>
      <dgm:spPr/>
    </dgm:pt>
    <dgm:pt modelId="{9E4C7E18-5AE2-4A0B-AA32-F4FA7BA4C33F}" type="pres">
      <dgm:prSet presAssocID="{67CDCB9E-6F95-4546-8740-18D4739092D4}" presName="parentText" presStyleLbl="node1" presStyleIdx="2" presStyleCnt="6" custScaleY="79146">
        <dgm:presLayoutVars>
          <dgm:chMax val="0"/>
          <dgm:bulletEnabled val="1"/>
        </dgm:presLayoutVars>
      </dgm:prSet>
      <dgm:spPr/>
    </dgm:pt>
    <dgm:pt modelId="{4AFD69DB-91F5-423C-ACD5-E1983160B769}" type="pres">
      <dgm:prSet presAssocID="{3059C91A-E30F-402D-9893-B376849B046E}" presName="spacer" presStyleCnt="0"/>
      <dgm:spPr/>
    </dgm:pt>
    <dgm:pt modelId="{B4433406-135B-4A5E-8EC1-19FB9FA85861}" type="pres">
      <dgm:prSet presAssocID="{D6476C08-130B-4C26-AC6A-676661AFF37F}" presName="parentText" presStyleLbl="node1" presStyleIdx="3" presStyleCnt="6" custScaleY="79146">
        <dgm:presLayoutVars>
          <dgm:chMax val="0"/>
          <dgm:bulletEnabled val="1"/>
        </dgm:presLayoutVars>
      </dgm:prSet>
      <dgm:spPr/>
    </dgm:pt>
    <dgm:pt modelId="{505CA13A-6A5E-4FC1-A537-62E18A4A6763}" type="pres">
      <dgm:prSet presAssocID="{1517CB28-90CC-48F6-BA61-0860F8EC9311}" presName="spacer" presStyleCnt="0"/>
      <dgm:spPr/>
    </dgm:pt>
    <dgm:pt modelId="{0DA0A197-E4DF-49EF-B6F9-766BA58D2700}" type="pres">
      <dgm:prSet presAssocID="{95191346-FEE4-4E68-A826-E694AACE27AA}" presName="parentText" presStyleLbl="node1" presStyleIdx="4" presStyleCnt="6" custScaleY="92436">
        <dgm:presLayoutVars>
          <dgm:chMax val="0"/>
          <dgm:bulletEnabled val="1"/>
        </dgm:presLayoutVars>
      </dgm:prSet>
      <dgm:spPr/>
    </dgm:pt>
    <dgm:pt modelId="{E8EDB9C5-DDD3-4005-8495-756A9FC52715}" type="pres">
      <dgm:prSet presAssocID="{3C720333-8F85-43A3-A69A-8335FA6A1A32}" presName="spacer" presStyleCnt="0"/>
      <dgm:spPr/>
    </dgm:pt>
    <dgm:pt modelId="{24CE1C93-4F85-447F-8D9A-04099AD5C21D}" type="pres">
      <dgm:prSet presAssocID="{F6443D78-765B-499E-B39D-DF466C8F6D5C}" presName="parentText" presStyleLbl="node1" presStyleIdx="5" presStyleCnt="6" custScaleY="91778">
        <dgm:presLayoutVars>
          <dgm:chMax val="0"/>
          <dgm:bulletEnabled val="1"/>
        </dgm:presLayoutVars>
      </dgm:prSet>
      <dgm:spPr/>
    </dgm:pt>
  </dgm:ptLst>
  <dgm:cxnLst>
    <dgm:cxn modelId="{ED274800-3172-4CE5-817E-8D0B565FFCAD}" type="presOf" srcId="{95191346-FEE4-4E68-A826-E694AACE27AA}" destId="{0DA0A197-E4DF-49EF-B6F9-766BA58D2700}" srcOrd="0" destOrd="0" presId="urn:microsoft.com/office/officeart/2005/8/layout/vList2"/>
    <dgm:cxn modelId="{F6A6E804-DD8E-415D-B758-394BFB0D52B2}" type="presOf" srcId="{67CDCB9E-6F95-4546-8740-18D4739092D4}" destId="{9E4C7E18-5AE2-4A0B-AA32-F4FA7BA4C33F}" srcOrd="0" destOrd="0" presId="urn:microsoft.com/office/officeart/2005/8/layout/vList2"/>
    <dgm:cxn modelId="{84E28D18-3FF1-4B1C-BB24-99ABB914E041}" type="presOf" srcId="{F6443D78-765B-499E-B39D-DF466C8F6D5C}" destId="{24CE1C93-4F85-447F-8D9A-04099AD5C21D}" srcOrd="0" destOrd="0" presId="urn:microsoft.com/office/officeart/2005/8/layout/vList2"/>
    <dgm:cxn modelId="{865D851B-D239-41A0-9092-8B266E02B2AA}" srcId="{5AF174BC-B07E-41FA-90B4-D850B719E891}" destId="{0FC43BB8-3075-480E-AD67-85D5139388E9}" srcOrd="0" destOrd="0" parTransId="{B2C68B4E-E304-48C6-911F-CF3287FBBA06}" sibTransId="{AD9105BE-6B4C-488D-9E76-E539F9C0C596}"/>
    <dgm:cxn modelId="{521D0C1E-7E15-4824-9D5B-CD09820E61F2}" type="presOf" srcId="{D6476C08-130B-4C26-AC6A-676661AFF37F}" destId="{B4433406-135B-4A5E-8EC1-19FB9FA85861}" srcOrd="0" destOrd="0" presId="urn:microsoft.com/office/officeart/2005/8/layout/vList2"/>
    <dgm:cxn modelId="{2B2F1F25-9FED-4202-AB4B-39186695B5A0}" srcId="{5AF174BC-B07E-41FA-90B4-D850B719E891}" destId="{D6476C08-130B-4C26-AC6A-676661AFF37F}" srcOrd="3" destOrd="0" parTransId="{9411D268-BF18-4CEE-887F-DCFE986197C1}" sibTransId="{1517CB28-90CC-48F6-BA61-0860F8EC9311}"/>
    <dgm:cxn modelId="{C97E373B-905E-4077-901C-E71DF2D5BF34}" srcId="{5AF174BC-B07E-41FA-90B4-D850B719E891}" destId="{EBCD3689-3195-4C2E-B0BF-AA0660DF6C3D}" srcOrd="1" destOrd="0" parTransId="{6AF3DB7D-4CFA-49CB-BD45-D253043484E5}" sibTransId="{C0BDF8FD-AC82-4796-B351-5CBA61F5A0C6}"/>
    <dgm:cxn modelId="{B8941966-1416-48DD-8AF0-5F797B3ABD9A}" type="presOf" srcId="{5AF174BC-B07E-41FA-90B4-D850B719E891}" destId="{90F49BC9-8327-46C0-BEBC-3F75EF84C817}" srcOrd="0" destOrd="0" presId="urn:microsoft.com/office/officeart/2005/8/layout/vList2"/>
    <dgm:cxn modelId="{45098C6C-6DC4-4E09-B9B2-BD9375FAFF43}" type="presOf" srcId="{EBCD3689-3195-4C2E-B0BF-AA0660DF6C3D}" destId="{CA61F26E-C13B-446A-84EC-BBE47A82C343}" srcOrd="0" destOrd="0" presId="urn:microsoft.com/office/officeart/2005/8/layout/vList2"/>
    <dgm:cxn modelId="{90632F55-AAE9-4FA6-9A10-72B27AD92452}" type="presOf" srcId="{0FC43BB8-3075-480E-AD67-85D5139388E9}" destId="{13A2B1AF-F699-4225-AEC6-020F61D73E36}" srcOrd="0" destOrd="0" presId="urn:microsoft.com/office/officeart/2005/8/layout/vList2"/>
    <dgm:cxn modelId="{EB560885-B621-4E0F-B417-E38CE6EF0CF7}" srcId="{5AF174BC-B07E-41FA-90B4-D850B719E891}" destId="{95191346-FEE4-4E68-A826-E694AACE27AA}" srcOrd="4" destOrd="0" parTransId="{0F994A15-42FD-413F-B351-11CD3C0BA560}" sibTransId="{3C720333-8F85-43A3-A69A-8335FA6A1A32}"/>
    <dgm:cxn modelId="{46408FB3-3D35-42D8-BFB8-81A9AD82263B}" srcId="{5AF174BC-B07E-41FA-90B4-D850B719E891}" destId="{67CDCB9E-6F95-4546-8740-18D4739092D4}" srcOrd="2" destOrd="0" parTransId="{E3ACEA51-4F2D-4A8F-B177-B911E8BBFD8E}" sibTransId="{3059C91A-E30F-402D-9893-B376849B046E}"/>
    <dgm:cxn modelId="{184FBEB4-AF63-4E94-BBA5-E7BE916D4B82}" srcId="{5AF174BC-B07E-41FA-90B4-D850B719E891}" destId="{F6443D78-765B-499E-B39D-DF466C8F6D5C}" srcOrd="5" destOrd="0" parTransId="{F214664D-D46A-4390-A62A-38AD240018CF}" sibTransId="{CD2C229A-E85D-4DE2-BB4E-80A072CB6C3B}"/>
    <dgm:cxn modelId="{E5F4828D-8B23-4026-8661-CEE6E2CE7F24}" type="presParOf" srcId="{90F49BC9-8327-46C0-BEBC-3F75EF84C817}" destId="{13A2B1AF-F699-4225-AEC6-020F61D73E36}" srcOrd="0" destOrd="0" presId="urn:microsoft.com/office/officeart/2005/8/layout/vList2"/>
    <dgm:cxn modelId="{BD214B99-EA0F-4E58-948A-C3388858FCBE}" type="presParOf" srcId="{90F49BC9-8327-46C0-BEBC-3F75EF84C817}" destId="{598C5A7D-20EA-4983-9486-5CE336747CA4}" srcOrd="1" destOrd="0" presId="urn:microsoft.com/office/officeart/2005/8/layout/vList2"/>
    <dgm:cxn modelId="{A13D4A7C-0C7A-4427-A94A-29AB45E86EAF}" type="presParOf" srcId="{90F49BC9-8327-46C0-BEBC-3F75EF84C817}" destId="{CA61F26E-C13B-446A-84EC-BBE47A82C343}" srcOrd="2" destOrd="0" presId="urn:microsoft.com/office/officeart/2005/8/layout/vList2"/>
    <dgm:cxn modelId="{459470D0-8454-4BB8-8D1C-28D959EDFA9F}" type="presParOf" srcId="{90F49BC9-8327-46C0-BEBC-3F75EF84C817}" destId="{D13FB22A-D13E-44A1-B2A4-2030C67303E5}" srcOrd="3" destOrd="0" presId="urn:microsoft.com/office/officeart/2005/8/layout/vList2"/>
    <dgm:cxn modelId="{D7D1AB73-A9B1-4E98-BE1F-44C702AD7895}" type="presParOf" srcId="{90F49BC9-8327-46C0-BEBC-3F75EF84C817}" destId="{9E4C7E18-5AE2-4A0B-AA32-F4FA7BA4C33F}" srcOrd="4" destOrd="0" presId="urn:microsoft.com/office/officeart/2005/8/layout/vList2"/>
    <dgm:cxn modelId="{FA43E5A8-8931-4AE4-8EC9-BEF4648A2E19}" type="presParOf" srcId="{90F49BC9-8327-46C0-BEBC-3F75EF84C817}" destId="{4AFD69DB-91F5-423C-ACD5-E1983160B769}" srcOrd="5" destOrd="0" presId="urn:microsoft.com/office/officeart/2005/8/layout/vList2"/>
    <dgm:cxn modelId="{9E48B6A3-84F7-4856-9FF2-C7845FA792AB}" type="presParOf" srcId="{90F49BC9-8327-46C0-BEBC-3F75EF84C817}" destId="{B4433406-135B-4A5E-8EC1-19FB9FA85861}" srcOrd="6" destOrd="0" presId="urn:microsoft.com/office/officeart/2005/8/layout/vList2"/>
    <dgm:cxn modelId="{5FD067CD-1DFC-4904-A6F7-B20F911F553C}" type="presParOf" srcId="{90F49BC9-8327-46C0-BEBC-3F75EF84C817}" destId="{505CA13A-6A5E-4FC1-A537-62E18A4A6763}" srcOrd="7" destOrd="0" presId="urn:microsoft.com/office/officeart/2005/8/layout/vList2"/>
    <dgm:cxn modelId="{B756AF27-56C9-4900-9318-46D8D6125BB1}" type="presParOf" srcId="{90F49BC9-8327-46C0-BEBC-3F75EF84C817}" destId="{0DA0A197-E4DF-49EF-B6F9-766BA58D2700}" srcOrd="8" destOrd="0" presId="urn:microsoft.com/office/officeart/2005/8/layout/vList2"/>
    <dgm:cxn modelId="{2FE4AFD8-8110-4E26-91E6-58F687B950F1}" type="presParOf" srcId="{90F49BC9-8327-46C0-BEBC-3F75EF84C817}" destId="{E8EDB9C5-DDD3-4005-8495-756A9FC52715}" srcOrd="9" destOrd="0" presId="urn:microsoft.com/office/officeart/2005/8/layout/vList2"/>
    <dgm:cxn modelId="{0D385B82-9B0B-470E-B86A-FC1494F1438C}" type="presParOf" srcId="{90F49BC9-8327-46C0-BEBC-3F75EF84C817}" destId="{24CE1C93-4F85-447F-8D9A-04099AD5C21D}" srcOrd="10"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0D13B6-4FE6-4CFE-9266-C19F5CD69D1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13CD53C-D742-43A4-9F6E-1FB049DAE994}">
      <dgm:prSet/>
      <dgm:spPr/>
      <dgm:t>
        <a:bodyPr/>
        <a:lstStyle/>
        <a:p>
          <a:r>
            <a:rPr lang="en-US">
              <a:solidFill>
                <a:schemeClr val="tx1"/>
              </a:solidFill>
            </a:rPr>
            <a:t>Master evasion techniques</a:t>
          </a:r>
          <a:endParaRPr lang="en-US" dirty="0">
            <a:solidFill>
              <a:schemeClr val="tx1"/>
            </a:solidFill>
          </a:endParaRPr>
        </a:p>
      </dgm:t>
    </dgm:pt>
    <dgm:pt modelId="{76F9963D-DE99-4C5A-BB60-C9E7720AE7CE}" type="parTrans" cxnId="{45834DCF-C2BA-45EE-B304-08D7EB8176FF}">
      <dgm:prSet/>
      <dgm:spPr/>
      <dgm:t>
        <a:bodyPr/>
        <a:lstStyle/>
        <a:p>
          <a:endParaRPr lang="en-US">
            <a:solidFill>
              <a:schemeClr val="tx1"/>
            </a:solidFill>
          </a:endParaRPr>
        </a:p>
      </dgm:t>
    </dgm:pt>
    <dgm:pt modelId="{452685BE-3F7D-4F1B-B0D2-5270F72A577C}" type="sibTrans" cxnId="{45834DCF-C2BA-45EE-B304-08D7EB8176FF}">
      <dgm:prSet/>
      <dgm:spPr/>
      <dgm:t>
        <a:bodyPr/>
        <a:lstStyle/>
        <a:p>
          <a:endParaRPr lang="en-US">
            <a:solidFill>
              <a:schemeClr val="tx1"/>
            </a:solidFill>
          </a:endParaRPr>
        </a:p>
      </dgm:t>
    </dgm:pt>
    <dgm:pt modelId="{E9B2386C-2F1B-4FC1-984D-49A45FCB73DE}">
      <dgm:prSet/>
      <dgm:spPr/>
      <dgm:t>
        <a:bodyPr/>
        <a:lstStyle/>
        <a:p>
          <a:r>
            <a:rPr lang="en-US" dirty="0">
              <a:solidFill>
                <a:schemeClr val="tx1"/>
              </a:solidFill>
            </a:rPr>
            <a:t>Master capture techniques</a:t>
          </a:r>
        </a:p>
      </dgm:t>
    </dgm:pt>
    <dgm:pt modelId="{28BF4E47-48BF-4D28-BA69-2C4DC39A1735}" type="parTrans" cxnId="{86714AC6-490F-4BFA-BAAC-F3FA525C1C9E}">
      <dgm:prSet/>
      <dgm:spPr/>
      <dgm:t>
        <a:bodyPr/>
        <a:lstStyle/>
        <a:p>
          <a:endParaRPr lang="en-CA">
            <a:solidFill>
              <a:schemeClr val="tx1"/>
            </a:solidFill>
          </a:endParaRPr>
        </a:p>
      </dgm:t>
    </dgm:pt>
    <dgm:pt modelId="{8D180233-5048-4254-8405-F02703F32174}" type="sibTrans" cxnId="{86714AC6-490F-4BFA-BAAC-F3FA525C1C9E}">
      <dgm:prSet/>
      <dgm:spPr/>
      <dgm:t>
        <a:bodyPr/>
        <a:lstStyle/>
        <a:p>
          <a:endParaRPr lang="en-CA">
            <a:solidFill>
              <a:schemeClr val="tx1"/>
            </a:solidFill>
          </a:endParaRPr>
        </a:p>
      </dgm:t>
    </dgm:pt>
    <dgm:pt modelId="{04EBEDB1-EC06-466E-8E9B-15EAD7A23BCE}">
      <dgm:prSet/>
      <dgm:spPr/>
      <dgm:t>
        <a:bodyPr/>
        <a:lstStyle/>
        <a:p>
          <a:r>
            <a:rPr lang="en-US">
              <a:solidFill>
                <a:schemeClr val="tx1"/>
              </a:solidFill>
            </a:rPr>
            <a:t>Get a “grip”</a:t>
          </a:r>
        </a:p>
      </dgm:t>
    </dgm:pt>
    <dgm:pt modelId="{E0E8B3D2-5935-44B6-B1E7-970A0A1B7C01}" type="parTrans" cxnId="{475DE4D4-E043-4CA9-927D-A8055D3E1FD7}">
      <dgm:prSet/>
      <dgm:spPr/>
      <dgm:t>
        <a:bodyPr/>
        <a:lstStyle/>
        <a:p>
          <a:endParaRPr lang="en-CA">
            <a:solidFill>
              <a:schemeClr val="tx1"/>
            </a:solidFill>
          </a:endParaRPr>
        </a:p>
      </dgm:t>
    </dgm:pt>
    <dgm:pt modelId="{7B6766FB-B3CE-4D67-B232-4980BB420358}" type="sibTrans" cxnId="{475DE4D4-E043-4CA9-927D-A8055D3E1FD7}">
      <dgm:prSet/>
      <dgm:spPr/>
      <dgm:t>
        <a:bodyPr/>
        <a:lstStyle/>
        <a:p>
          <a:endParaRPr lang="en-CA">
            <a:solidFill>
              <a:schemeClr val="tx1"/>
            </a:solidFill>
          </a:endParaRPr>
        </a:p>
      </dgm:t>
    </dgm:pt>
    <dgm:pt modelId="{64ED4014-624D-45D5-A313-B9C5EBCD7069}">
      <dgm:prSet/>
      <dgm:spPr/>
      <dgm:t>
        <a:bodyPr/>
        <a:lstStyle/>
        <a:p>
          <a:r>
            <a:rPr lang="en-US" dirty="0">
              <a:solidFill>
                <a:schemeClr val="tx1"/>
              </a:solidFill>
            </a:rPr>
            <a:t>Use weight not strength</a:t>
          </a:r>
        </a:p>
      </dgm:t>
    </dgm:pt>
    <dgm:pt modelId="{5ABEAAB7-3B44-43FF-A344-82E1A5E2E438}" type="parTrans" cxnId="{9271F141-5239-406C-A663-E090C251AF02}">
      <dgm:prSet/>
      <dgm:spPr/>
      <dgm:t>
        <a:bodyPr/>
        <a:lstStyle/>
        <a:p>
          <a:endParaRPr lang="en-CA">
            <a:solidFill>
              <a:schemeClr val="tx1"/>
            </a:solidFill>
          </a:endParaRPr>
        </a:p>
      </dgm:t>
    </dgm:pt>
    <dgm:pt modelId="{CBCD9D7D-6F28-4C6F-B5F8-DFBF6F4521C4}" type="sibTrans" cxnId="{9271F141-5239-406C-A663-E090C251AF02}">
      <dgm:prSet/>
      <dgm:spPr/>
      <dgm:t>
        <a:bodyPr/>
        <a:lstStyle/>
        <a:p>
          <a:endParaRPr lang="en-CA">
            <a:solidFill>
              <a:schemeClr val="tx1"/>
            </a:solidFill>
          </a:endParaRPr>
        </a:p>
      </dgm:t>
    </dgm:pt>
    <dgm:pt modelId="{26A19693-DAF6-4F43-8EA2-A43B8A651973}">
      <dgm:prSet/>
      <dgm:spPr/>
      <dgm:t>
        <a:bodyPr/>
        <a:lstStyle/>
        <a:p>
          <a:r>
            <a:rPr lang="en-US">
              <a:solidFill>
                <a:schemeClr val="tx1"/>
              </a:solidFill>
            </a:rPr>
            <a:t>Avoid pain</a:t>
          </a:r>
        </a:p>
      </dgm:t>
    </dgm:pt>
    <dgm:pt modelId="{870E14F5-7E5F-4023-8756-C5D6A60642D9}" type="parTrans" cxnId="{887E2147-D92C-4DBB-ADB7-436745D97DE6}">
      <dgm:prSet/>
      <dgm:spPr/>
      <dgm:t>
        <a:bodyPr/>
        <a:lstStyle/>
        <a:p>
          <a:endParaRPr lang="en-CA">
            <a:solidFill>
              <a:schemeClr val="tx1"/>
            </a:solidFill>
          </a:endParaRPr>
        </a:p>
      </dgm:t>
    </dgm:pt>
    <dgm:pt modelId="{A02488E9-D70D-4F95-877E-399854517D8C}" type="sibTrans" cxnId="{887E2147-D92C-4DBB-ADB7-436745D97DE6}">
      <dgm:prSet/>
      <dgm:spPr/>
      <dgm:t>
        <a:bodyPr/>
        <a:lstStyle/>
        <a:p>
          <a:endParaRPr lang="en-CA">
            <a:solidFill>
              <a:schemeClr val="tx1"/>
            </a:solidFill>
          </a:endParaRPr>
        </a:p>
      </dgm:t>
    </dgm:pt>
    <dgm:pt modelId="{9DDF7B2B-CB08-4172-8451-9B998D7951EC}">
      <dgm:prSet/>
      <dgm:spPr/>
      <dgm:t>
        <a:bodyPr/>
        <a:lstStyle/>
        <a:p>
          <a:r>
            <a:rPr lang="en-US" dirty="0">
              <a:solidFill>
                <a:schemeClr val="tx1"/>
              </a:solidFill>
            </a:rPr>
            <a:t>Use only reasonable force</a:t>
          </a:r>
        </a:p>
      </dgm:t>
    </dgm:pt>
    <dgm:pt modelId="{0DD0C342-8881-4A47-8DDE-1FB367E602F8}" type="parTrans" cxnId="{5D4144C5-A0A9-4A1F-A7EA-00063D3D44EE}">
      <dgm:prSet/>
      <dgm:spPr/>
      <dgm:t>
        <a:bodyPr/>
        <a:lstStyle/>
        <a:p>
          <a:endParaRPr lang="en-CA">
            <a:solidFill>
              <a:schemeClr val="tx1"/>
            </a:solidFill>
          </a:endParaRPr>
        </a:p>
      </dgm:t>
    </dgm:pt>
    <dgm:pt modelId="{9A636533-C764-46CF-A837-8E2E6B04E070}" type="sibTrans" cxnId="{5D4144C5-A0A9-4A1F-A7EA-00063D3D44EE}">
      <dgm:prSet/>
      <dgm:spPr/>
      <dgm:t>
        <a:bodyPr/>
        <a:lstStyle/>
        <a:p>
          <a:endParaRPr lang="en-CA">
            <a:solidFill>
              <a:schemeClr val="tx1"/>
            </a:solidFill>
          </a:endParaRPr>
        </a:p>
      </dgm:t>
    </dgm:pt>
    <dgm:pt modelId="{F239F20E-E238-408C-AC7A-0E6EEC493C1E}">
      <dgm:prSet/>
      <dgm:spPr/>
      <dgm:t>
        <a:bodyPr/>
        <a:lstStyle/>
        <a:p>
          <a:r>
            <a:rPr lang="en-US">
              <a:solidFill>
                <a:schemeClr val="tx1"/>
              </a:solidFill>
            </a:rPr>
            <a:t>Maintain a proper ratio</a:t>
          </a:r>
        </a:p>
      </dgm:t>
    </dgm:pt>
    <dgm:pt modelId="{8A91C596-56AD-42C8-84D5-518E5AE72D62}" type="parTrans" cxnId="{9967DDAF-43FF-4360-880E-404831960425}">
      <dgm:prSet/>
      <dgm:spPr/>
      <dgm:t>
        <a:bodyPr/>
        <a:lstStyle/>
        <a:p>
          <a:endParaRPr lang="en-CA">
            <a:solidFill>
              <a:schemeClr val="tx1"/>
            </a:solidFill>
          </a:endParaRPr>
        </a:p>
      </dgm:t>
    </dgm:pt>
    <dgm:pt modelId="{CB376F02-83D4-4E0C-AFD2-3E91BDDCC5C1}" type="sibTrans" cxnId="{9967DDAF-43FF-4360-880E-404831960425}">
      <dgm:prSet/>
      <dgm:spPr/>
      <dgm:t>
        <a:bodyPr/>
        <a:lstStyle/>
        <a:p>
          <a:endParaRPr lang="en-CA">
            <a:solidFill>
              <a:schemeClr val="tx1"/>
            </a:solidFill>
          </a:endParaRPr>
        </a:p>
      </dgm:t>
    </dgm:pt>
    <dgm:pt modelId="{F253AE91-B6D6-4CD8-A003-F13C15D27D49}">
      <dgm:prSet/>
      <dgm:spPr/>
      <dgm:t>
        <a:bodyPr/>
        <a:lstStyle/>
        <a:p>
          <a:r>
            <a:rPr lang="en-US">
              <a:solidFill>
                <a:schemeClr val="tx1"/>
              </a:solidFill>
            </a:rPr>
            <a:t>Be a team player</a:t>
          </a:r>
        </a:p>
      </dgm:t>
    </dgm:pt>
    <dgm:pt modelId="{C5C43697-B4D5-4840-8547-237FA213DCE2}" type="parTrans" cxnId="{65888DE2-22A5-4BBA-B2B7-64879B651367}">
      <dgm:prSet/>
      <dgm:spPr/>
      <dgm:t>
        <a:bodyPr/>
        <a:lstStyle/>
        <a:p>
          <a:endParaRPr lang="en-CA">
            <a:solidFill>
              <a:schemeClr val="tx1"/>
            </a:solidFill>
          </a:endParaRPr>
        </a:p>
      </dgm:t>
    </dgm:pt>
    <dgm:pt modelId="{766530B4-AE35-4A68-9677-EF7F318B6B1B}" type="sibTrans" cxnId="{65888DE2-22A5-4BBA-B2B7-64879B651367}">
      <dgm:prSet/>
      <dgm:spPr/>
      <dgm:t>
        <a:bodyPr/>
        <a:lstStyle/>
        <a:p>
          <a:endParaRPr lang="en-CA">
            <a:solidFill>
              <a:schemeClr val="tx1"/>
            </a:solidFill>
          </a:endParaRPr>
        </a:p>
      </dgm:t>
    </dgm:pt>
    <dgm:pt modelId="{142A1D42-5581-48A6-BCF4-26006CF43B82}">
      <dgm:prSet/>
      <dgm:spPr/>
      <dgm:t>
        <a:bodyPr/>
        <a:lstStyle/>
        <a:p>
          <a:r>
            <a:rPr lang="en-US" dirty="0">
              <a:solidFill>
                <a:schemeClr val="tx1"/>
              </a:solidFill>
            </a:rPr>
            <a:t>Select the least intrusive restraint position</a:t>
          </a:r>
        </a:p>
      </dgm:t>
    </dgm:pt>
    <dgm:pt modelId="{82C5DD59-63CF-47E3-B4ED-9580D2793645}" type="parTrans" cxnId="{A32B71B4-AFD7-412B-8E7C-7F758572155A}">
      <dgm:prSet/>
      <dgm:spPr/>
      <dgm:t>
        <a:bodyPr/>
        <a:lstStyle/>
        <a:p>
          <a:endParaRPr lang="en-CA">
            <a:solidFill>
              <a:schemeClr val="tx1"/>
            </a:solidFill>
          </a:endParaRPr>
        </a:p>
      </dgm:t>
    </dgm:pt>
    <dgm:pt modelId="{EFDBFF29-DAA4-4692-B8E4-F8E74B14916D}" type="sibTrans" cxnId="{A32B71B4-AFD7-412B-8E7C-7F758572155A}">
      <dgm:prSet/>
      <dgm:spPr/>
      <dgm:t>
        <a:bodyPr/>
        <a:lstStyle/>
        <a:p>
          <a:endParaRPr lang="en-CA">
            <a:solidFill>
              <a:schemeClr val="tx1"/>
            </a:solidFill>
          </a:endParaRPr>
        </a:p>
      </dgm:t>
    </dgm:pt>
    <dgm:pt modelId="{736A80C4-212C-4E20-A4FA-2094C6A9A9C2}">
      <dgm:prSet/>
      <dgm:spPr/>
      <dgm:t>
        <a:bodyPr/>
        <a:lstStyle/>
        <a:p>
          <a:r>
            <a:rPr lang="en-US">
              <a:solidFill>
                <a:schemeClr val="tx1"/>
              </a:solidFill>
            </a:rPr>
            <a:t>Monitor breathing and circulation </a:t>
          </a:r>
          <a:r>
            <a:rPr lang="en-US" b="1">
              <a:solidFill>
                <a:schemeClr val="tx1"/>
              </a:solidFill>
            </a:rPr>
            <a:t>very closely</a:t>
          </a:r>
          <a:endParaRPr lang="en-US" dirty="0">
            <a:solidFill>
              <a:schemeClr val="tx1"/>
            </a:solidFill>
          </a:endParaRPr>
        </a:p>
      </dgm:t>
    </dgm:pt>
    <dgm:pt modelId="{F6DA3889-F2E1-4621-A7FE-BD0EB03EF03D}" type="parTrans" cxnId="{5C7952D4-1AED-44A1-93ED-31D54591618F}">
      <dgm:prSet/>
      <dgm:spPr/>
      <dgm:t>
        <a:bodyPr/>
        <a:lstStyle/>
        <a:p>
          <a:endParaRPr lang="en-CA">
            <a:solidFill>
              <a:schemeClr val="tx1"/>
            </a:solidFill>
          </a:endParaRPr>
        </a:p>
      </dgm:t>
    </dgm:pt>
    <dgm:pt modelId="{6E76AF33-9623-4329-A25A-406FB4A73AB3}" type="sibTrans" cxnId="{5C7952D4-1AED-44A1-93ED-31D54591618F}">
      <dgm:prSet/>
      <dgm:spPr/>
      <dgm:t>
        <a:bodyPr/>
        <a:lstStyle/>
        <a:p>
          <a:endParaRPr lang="en-CA">
            <a:solidFill>
              <a:schemeClr val="tx1"/>
            </a:solidFill>
          </a:endParaRPr>
        </a:p>
      </dgm:t>
    </dgm:pt>
    <dgm:pt modelId="{CD9AA39F-6AB1-44C4-A0B7-7C233F10232C}" type="pres">
      <dgm:prSet presAssocID="{F40D13B6-4FE6-4CFE-9266-C19F5CD69D12}" presName="diagram" presStyleCnt="0">
        <dgm:presLayoutVars>
          <dgm:dir/>
          <dgm:resizeHandles val="exact"/>
        </dgm:presLayoutVars>
      </dgm:prSet>
      <dgm:spPr/>
    </dgm:pt>
    <dgm:pt modelId="{41A68530-D79D-4068-941E-3744BDEC7668}" type="pres">
      <dgm:prSet presAssocID="{E13CD53C-D742-43A4-9F6E-1FB049DAE994}" presName="node" presStyleLbl="node1" presStyleIdx="0" presStyleCnt="10">
        <dgm:presLayoutVars>
          <dgm:bulletEnabled val="1"/>
        </dgm:presLayoutVars>
      </dgm:prSet>
      <dgm:spPr/>
    </dgm:pt>
    <dgm:pt modelId="{60E44445-97E9-4183-878C-729B8BF8066A}" type="pres">
      <dgm:prSet presAssocID="{452685BE-3F7D-4F1B-B0D2-5270F72A577C}" presName="sibTrans" presStyleCnt="0"/>
      <dgm:spPr/>
    </dgm:pt>
    <dgm:pt modelId="{7227BAFE-97D7-468E-834B-E99CFA914A2B}" type="pres">
      <dgm:prSet presAssocID="{E9B2386C-2F1B-4FC1-984D-49A45FCB73DE}" presName="node" presStyleLbl="node1" presStyleIdx="1" presStyleCnt="10">
        <dgm:presLayoutVars>
          <dgm:bulletEnabled val="1"/>
        </dgm:presLayoutVars>
      </dgm:prSet>
      <dgm:spPr/>
    </dgm:pt>
    <dgm:pt modelId="{CAA538F5-5C91-46AF-9E6C-86F804B9DCA1}" type="pres">
      <dgm:prSet presAssocID="{8D180233-5048-4254-8405-F02703F32174}" presName="sibTrans" presStyleCnt="0"/>
      <dgm:spPr/>
    </dgm:pt>
    <dgm:pt modelId="{F591D4FD-C036-43D2-A6D4-368FB21536D7}" type="pres">
      <dgm:prSet presAssocID="{04EBEDB1-EC06-466E-8E9B-15EAD7A23BCE}" presName="node" presStyleLbl="node1" presStyleIdx="2" presStyleCnt="10">
        <dgm:presLayoutVars>
          <dgm:bulletEnabled val="1"/>
        </dgm:presLayoutVars>
      </dgm:prSet>
      <dgm:spPr/>
    </dgm:pt>
    <dgm:pt modelId="{D53A7FF3-FA78-4140-A8BD-89ACC8C41B99}" type="pres">
      <dgm:prSet presAssocID="{7B6766FB-B3CE-4D67-B232-4980BB420358}" presName="sibTrans" presStyleCnt="0"/>
      <dgm:spPr/>
    </dgm:pt>
    <dgm:pt modelId="{D3E02791-892D-453E-A053-7BD76D8B6861}" type="pres">
      <dgm:prSet presAssocID="{64ED4014-624D-45D5-A313-B9C5EBCD7069}" presName="node" presStyleLbl="node1" presStyleIdx="3" presStyleCnt="10">
        <dgm:presLayoutVars>
          <dgm:bulletEnabled val="1"/>
        </dgm:presLayoutVars>
      </dgm:prSet>
      <dgm:spPr/>
    </dgm:pt>
    <dgm:pt modelId="{0ADFD8DD-B310-4813-AD27-C7C1D7E20E9D}" type="pres">
      <dgm:prSet presAssocID="{CBCD9D7D-6F28-4C6F-B5F8-DFBF6F4521C4}" presName="sibTrans" presStyleCnt="0"/>
      <dgm:spPr/>
    </dgm:pt>
    <dgm:pt modelId="{DC351525-3F51-48CA-9BE1-B5D42604BA69}" type="pres">
      <dgm:prSet presAssocID="{26A19693-DAF6-4F43-8EA2-A43B8A651973}" presName="node" presStyleLbl="node1" presStyleIdx="4" presStyleCnt="10">
        <dgm:presLayoutVars>
          <dgm:bulletEnabled val="1"/>
        </dgm:presLayoutVars>
      </dgm:prSet>
      <dgm:spPr/>
    </dgm:pt>
    <dgm:pt modelId="{5DBFA363-05EC-4B06-8C41-699793950373}" type="pres">
      <dgm:prSet presAssocID="{A02488E9-D70D-4F95-877E-399854517D8C}" presName="sibTrans" presStyleCnt="0"/>
      <dgm:spPr/>
    </dgm:pt>
    <dgm:pt modelId="{268FF5A3-F431-45D1-B005-09D50656AC9D}" type="pres">
      <dgm:prSet presAssocID="{9DDF7B2B-CB08-4172-8451-9B998D7951EC}" presName="node" presStyleLbl="node1" presStyleIdx="5" presStyleCnt="10">
        <dgm:presLayoutVars>
          <dgm:bulletEnabled val="1"/>
        </dgm:presLayoutVars>
      </dgm:prSet>
      <dgm:spPr/>
    </dgm:pt>
    <dgm:pt modelId="{01FB9E79-9C16-4644-A5FE-88FBBA4577BF}" type="pres">
      <dgm:prSet presAssocID="{9A636533-C764-46CF-A837-8E2E6B04E070}" presName="sibTrans" presStyleCnt="0"/>
      <dgm:spPr/>
    </dgm:pt>
    <dgm:pt modelId="{42F7DAE6-BF47-4D39-A34E-445538001B46}" type="pres">
      <dgm:prSet presAssocID="{F239F20E-E238-408C-AC7A-0E6EEC493C1E}" presName="node" presStyleLbl="node1" presStyleIdx="6" presStyleCnt="10">
        <dgm:presLayoutVars>
          <dgm:bulletEnabled val="1"/>
        </dgm:presLayoutVars>
      </dgm:prSet>
      <dgm:spPr/>
    </dgm:pt>
    <dgm:pt modelId="{A000A6D1-7144-49B8-9701-AB0083519A4A}" type="pres">
      <dgm:prSet presAssocID="{CB376F02-83D4-4E0C-AFD2-3E91BDDCC5C1}" presName="sibTrans" presStyleCnt="0"/>
      <dgm:spPr/>
    </dgm:pt>
    <dgm:pt modelId="{80AF6790-D5DB-4072-B241-7A8D2B5ABD4E}" type="pres">
      <dgm:prSet presAssocID="{F253AE91-B6D6-4CD8-A003-F13C15D27D49}" presName="node" presStyleLbl="node1" presStyleIdx="7" presStyleCnt="10">
        <dgm:presLayoutVars>
          <dgm:bulletEnabled val="1"/>
        </dgm:presLayoutVars>
      </dgm:prSet>
      <dgm:spPr/>
    </dgm:pt>
    <dgm:pt modelId="{46E104BD-213C-4C32-BAF8-6514C7BDF8A1}" type="pres">
      <dgm:prSet presAssocID="{766530B4-AE35-4A68-9677-EF7F318B6B1B}" presName="sibTrans" presStyleCnt="0"/>
      <dgm:spPr/>
    </dgm:pt>
    <dgm:pt modelId="{B94A80C4-8290-46D7-B3B5-F24A4C9CAA87}" type="pres">
      <dgm:prSet presAssocID="{142A1D42-5581-48A6-BCF4-26006CF43B82}" presName="node" presStyleLbl="node1" presStyleIdx="8" presStyleCnt="10">
        <dgm:presLayoutVars>
          <dgm:bulletEnabled val="1"/>
        </dgm:presLayoutVars>
      </dgm:prSet>
      <dgm:spPr/>
    </dgm:pt>
    <dgm:pt modelId="{E6FFB64E-1377-4DD8-984A-A10F13A188EE}" type="pres">
      <dgm:prSet presAssocID="{EFDBFF29-DAA4-4692-B8E4-F8E74B14916D}" presName="sibTrans" presStyleCnt="0"/>
      <dgm:spPr/>
    </dgm:pt>
    <dgm:pt modelId="{C19E29FE-2B40-492E-A84C-CEF336C52015}" type="pres">
      <dgm:prSet presAssocID="{736A80C4-212C-4E20-A4FA-2094C6A9A9C2}" presName="node" presStyleLbl="node1" presStyleIdx="9" presStyleCnt="10">
        <dgm:presLayoutVars>
          <dgm:bulletEnabled val="1"/>
        </dgm:presLayoutVars>
      </dgm:prSet>
      <dgm:spPr/>
    </dgm:pt>
  </dgm:ptLst>
  <dgm:cxnLst>
    <dgm:cxn modelId="{AC3F3B0B-1C71-41D6-93A4-6F7C97B01E0D}" type="presOf" srcId="{736A80C4-212C-4E20-A4FA-2094C6A9A9C2}" destId="{C19E29FE-2B40-492E-A84C-CEF336C52015}" srcOrd="0" destOrd="0" presId="urn:microsoft.com/office/officeart/2005/8/layout/default"/>
    <dgm:cxn modelId="{D5E42735-26C1-4C7E-81CF-073DCE22C281}" type="presOf" srcId="{04EBEDB1-EC06-466E-8E9B-15EAD7A23BCE}" destId="{F591D4FD-C036-43D2-A6D4-368FB21536D7}" srcOrd="0" destOrd="0" presId="urn:microsoft.com/office/officeart/2005/8/layout/default"/>
    <dgm:cxn modelId="{658E545F-88D5-4F14-B860-18F5E45D5795}" type="presOf" srcId="{E13CD53C-D742-43A4-9F6E-1FB049DAE994}" destId="{41A68530-D79D-4068-941E-3744BDEC7668}" srcOrd="0" destOrd="0" presId="urn:microsoft.com/office/officeart/2005/8/layout/default"/>
    <dgm:cxn modelId="{9271F141-5239-406C-A663-E090C251AF02}" srcId="{F40D13B6-4FE6-4CFE-9266-C19F5CD69D12}" destId="{64ED4014-624D-45D5-A313-B9C5EBCD7069}" srcOrd="3" destOrd="0" parTransId="{5ABEAAB7-3B44-43FF-A344-82E1A5E2E438}" sibTransId="{CBCD9D7D-6F28-4C6F-B5F8-DFBF6F4521C4}"/>
    <dgm:cxn modelId="{D95EEE42-DDF3-4757-9F02-FACCE556FC44}" type="presOf" srcId="{F239F20E-E238-408C-AC7A-0E6EEC493C1E}" destId="{42F7DAE6-BF47-4D39-A34E-445538001B46}" srcOrd="0" destOrd="0" presId="urn:microsoft.com/office/officeart/2005/8/layout/default"/>
    <dgm:cxn modelId="{87701E43-5254-4368-AA04-92A9FA2DD652}" type="presOf" srcId="{9DDF7B2B-CB08-4172-8451-9B998D7951EC}" destId="{268FF5A3-F431-45D1-B005-09D50656AC9D}" srcOrd="0" destOrd="0" presId="urn:microsoft.com/office/officeart/2005/8/layout/default"/>
    <dgm:cxn modelId="{887E2147-D92C-4DBB-ADB7-436745D97DE6}" srcId="{F40D13B6-4FE6-4CFE-9266-C19F5CD69D12}" destId="{26A19693-DAF6-4F43-8EA2-A43B8A651973}" srcOrd="4" destOrd="0" parTransId="{870E14F5-7E5F-4023-8756-C5D6A60642D9}" sibTransId="{A02488E9-D70D-4F95-877E-399854517D8C}"/>
    <dgm:cxn modelId="{D5418C89-3265-4FF2-BC6D-7BDF9396B205}" type="presOf" srcId="{E9B2386C-2F1B-4FC1-984D-49A45FCB73DE}" destId="{7227BAFE-97D7-468E-834B-E99CFA914A2B}" srcOrd="0" destOrd="0" presId="urn:microsoft.com/office/officeart/2005/8/layout/default"/>
    <dgm:cxn modelId="{440950A2-FC47-456E-AA02-F1A08C9F4AD7}" type="presOf" srcId="{F40D13B6-4FE6-4CFE-9266-C19F5CD69D12}" destId="{CD9AA39F-6AB1-44C4-A0B7-7C233F10232C}" srcOrd="0" destOrd="0" presId="urn:microsoft.com/office/officeart/2005/8/layout/default"/>
    <dgm:cxn modelId="{448257AB-59FB-46AC-9FCB-639FEAB7A67E}" type="presOf" srcId="{F253AE91-B6D6-4CD8-A003-F13C15D27D49}" destId="{80AF6790-D5DB-4072-B241-7A8D2B5ABD4E}" srcOrd="0" destOrd="0" presId="urn:microsoft.com/office/officeart/2005/8/layout/default"/>
    <dgm:cxn modelId="{48FB05AF-B2F6-4F9E-8FD7-8F9842F7A614}" type="presOf" srcId="{26A19693-DAF6-4F43-8EA2-A43B8A651973}" destId="{DC351525-3F51-48CA-9BE1-B5D42604BA69}" srcOrd="0" destOrd="0" presId="urn:microsoft.com/office/officeart/2005/8/layout/default"/>
    <dgm:cxn modelId="{9967DDAF-43FF-4360-880E-404831960425}" srcId="{F40D13B6-4FE6-4CFE-9266-C19F5CD69D12}" destId="{F239F20E-E238-408C-AC7A-0E6EEC493C1E}" srcOrd="6" destOrd="0" parTransId="{8A91C596-56AD-42C8-84D5-518E5AE72D62}" sibTransId="{CB376F02-83D4-4E0C-AFD2-3E91BDDCC5C1}"/>
    <dgm:cxn modelId="{3DF11DB3-52CC-4BF7-8B58-D28DC23559B1}" type="presOf" srcId="{142A1D42-5581-48A6-BCF4-26006CF43B82}" destId="{B94A80C4-8290-46D7-B3B5-F24A4C9CAA87}" srcOrd="0" destOrd="0" presId="urn:microsoft.com/office/officeart/2005/8/layout/default"/>
    <dgm:cxn modelId="{A32B71B4-AFD7-412B-8E7C-7F758572155A}" srcId="{F40D13B6-4FE6-4CFE-9266-C19F5CD69D12}" destId="{142A1D42-5581-48A6-BCF4-26006CF43B82}" srcOrd="8" destOrd="0" parTransId="{82C5DD59-63CF-47E3-B4ED-9580D2793645}" sibTransId="{EFDBFF29-DAA4-4692-B8E4-F8E74B14916D}"/>
    <dgm:cxn modelId="{5D4144C5-A0A9-4A1F-A7EA-00063D3D44EE}" srcId="{F40D13B6-4FE6-4CFE-9266-C19F5CD69D12}" destId="{9DDF7B2B-CB08-4172-8451-9B998D7951EC}" srcOrd="5" destOrd="0" parTransId="{0DD0C342-8881-4A47-8DDE-1FB367E602F8}" sibTransId="{9A636533-C764-46CF-A837-8E2E6B04E070}"/>
    <dgm:cxn modelId="{86714AC6-490F-4BFA-BAAC-F3FA525C1C9E}" srcId="{F40D13B6-4FE6-4CFE-9266-C19F5CD69D12}" destId="{E9B2386C-2F1B-4FC1-984D-49A45FCB73DE}" srcOrd="1" destOrd="0" parTransId="{28BF4E47-48BF-4D28-BA69-2C4DC39A1735}" sibTransId="{8D180233-5048-4254-8405-F02703F32174}"/>
    <dgm:cxn modelId="{45834DCF-C2BA-45EE-B304-08D7EB8176FF}" srcId="{F40D13B6-4FE6-4CFE-9266-C19F5CD69D12}" destId="{E13CD53C-D742-43A4-9F6E-1FB049DAE994}" srcOrd="0" destOrd="0" parTransId="{76F9963D-DE99-4C5A-BB60-C9E7720AE7CE}" sibTransId="{452685BE-3F7D-4F1B-B0D2-5270F72A577C}"/>
    <dgm:cxn modelId="{5C7952D4-1AED-44A1-93ED-31D54591618F}" srcId="{F40D13B6-4FE6-4CFE-9266-C19F5CD69D12}" destId="{736A80C4-212C-4E20-A4FA-2094C6A9A9C2}" srcOrd="9" destOrd="0" parTransId="{F6DA3889-F2E1-4621-A7FE-BD0EB03EF03D}" sibTransId="{6E76AF33-9623-4329-A25A-406FB4A73AB3}"/>
    <dgm:cxn modelId="{475DE4D4-E043-4CA9-927D-A8055D3E1FD7}" srcId="{F40D13B6-4FE6-4CFE-9266-C19F5CD69D12}" destId="{04EBEDB1-EC06-466E-8E9B-15EAD7A23BCE}" srcOrd="2" destOrd="0" parTransId="{E0E8B3D2-5935-44B6-B1E7-970A0A1B7C01}" sibTransId="{7B6766FB-B3CE-4D67-B232-4980BB420358}"/>
    <dgm:cxn modelId="{65888DE2-22A5-4BBA-B2B7-64879B651367}" srcId="{F40D13B6-4FE6-4CFE-9266-C19F5CD69D12}" destId="{F253AE91-B6D6-4CD8-A003-F13C15D27D49}" srcOrd="7" destOrd="0" parTransId="{C5C43697-B4D5-4840-8547-237FA213DCE2}" sibTransId="{766530B4-AE35-4A68-9677-EF7F318B6B1B}"/>
    <dgm:cxn modelId="{9AB51DEC-6AD2-48F8-A6D9-9DCB1408D389}" type="presOf" srcId="{64ED4014-624D-45D5-A313-B9C5EBCD7069}" destId="{D3E02791-892D-453E-A053-7BD76D8B6861}" srcOrd="0" destOrd="0" presId="urn:microsoft.com/office/officeart/2005/8/layout/default"/>
    <dgm:cxn modelId="{3BB9E08D-1FDD-4C29-B78A-21EA51B003EF}" type="presParOf" srcId="{CD9AA39F-6AB1-44C4-A0B7-7C233F10232C}" destId="{41A68530-D79D-4068-941E-3744BDEC7668}" srcOrd="0" destOrd="0" presId="urn:microsoft.com/office/officeart/2005/8/layout/default"/>
    <dgm:cxn modelId="{162BB71F-DF74-46FA-9A24-2F9BBA34FF20}" type="presParOf" srcId="{CD9AA39F-6AB1-44C4-A0B7-7C233F10232C}" destId="{60E44445-97E9-4183-878C-729B8BF8066A}" srcOrd="1" destOrd="0" presId="urn:microsoft.com/office/officeart/2005/8/layout/default"/>
    <dgm:cxn modelId="{75B99224-AD37-4EDB-81CD-9B3121AF8BF4}" type="presParOf" srcId="{CD9AA39F-6AB1-44C4-A0B7-7C233F10232C}" destId="{7227BAFE-97D7-468E-834B-E99CFA914A2B}" srcOrd="2" destOrd="0" presId="urn:microsoft.com/office/officeart/2005/8/layout/default"/>
    <dgm:cxn modelId="{B5DBB9CA-13B8-4EBA-AD51-73CF32DBC6CB}" type="presParOf" srcId="{CD9AA39F-6AB1-44C4-A0B7-7C233F10232C}" destId="{CAA538F5-5C91-46AF-9E6C-86F804B9DCA1}" srcOrd="3" destOrd="0" presId="urn:microsoft.com/office/officeart/2005/8/layout/default"/>
    <dgm:cxn modelId="{165B3755-850D-42ED-BC98-01E1BA70A88D}" type="presParOf" srcId="{CD9AA39F-6AB1-44C4-A0B7-7C233F10232C}" destId="{F591D4FD-C036-43D2-A6D4-368FB21536D7}" srcOrd="4" destOrd="0" presId="urn:microsoft.com/office/officeart/2005/8/layout/default"/>
    <dgm:cxn modelId="{1B9B440B-974D-4218-A515-E6A8FE67E112}" type="presParOf" srcId="{CD9AA39F-6AB1-44C4-A0B7-7C233F10232C}" destId="{D53A7FF3-FA78-4140-A8BD-89ACC8C41B99}" srcOrd="5" destOrd="0" presId="urn:microsoft.com/office/officeart/2005/8/layout/default"/>
    <dgm:cxn modelId="{97F714FB-BDEA-4927-A271-26EB0E9A964B}" type="presParOf" srcId="{CD9AA39F-6AB1-44C4-A0B7-7C233F10232C}" destId="{D3E02791-892D-453E-A053-7BD76D8B6861}" srcOrd="6" destOrd="0" presId="urn:microsoft.com/office/officeart/2005/8/layout/default"/>
    <dgm:cxn modelId="{0DBD9676-9E13-4F65-A8FF-B3FA3F3B6B49}" type="presParOf" srcId="{CD9AA39F-6AB1-44C4-A0B7-7C233F10232C}" destId="{0ADFD8DD-B310-4813-AD27-C7C1D7E20E9D}" srcOrd="7" destOrd="0" presId="urn:microsoft.com/office/officeart/2005/8/layout/default"/>
    <dgm:cxn modelId="{F156717A-775D-406D-9FF2-C42A47C15D71}" type="presParOf" srcId="{CD9AA39F-6AB1-44C4-A0B7-7C233F10232C}" destId="{DC351525-3F51-48CA-9BE1-B5D42604BA69}" srcOrd="8" destOrd="0" presId="urn:microsoft.com/office/officeart/2005/8/layout/default"/>
    <dgm:cxn modelId="{D1E407B2-9FFF-426D-BC37-664910CB5CC6}" type="presParOf" srcId="{CD9AA39F-6AB1-44C4-A0B7-7C233F10232C}" destId="{5DBFA363-05EC-4B06-8C41-699793950373}" srcOrd="9" destOrd="0" presId="urn:microsoft.com/office/officeart/2005/8/layout/default"/>
    <dgm:cxn modelId="{B1CF762C-F488-4822-BCF0-C263F8E9CDC2}" type="presParOf" srcId="{CD9AA39F-6AB1-44C4-A0B7-7C233F10232C}" destId="{268FF5A3-F431-45D1-B005-09D50656AC9D}" srcOrd="10" destOrd="0" presId="urn:microsoft.com/office/officeart/2005/8/layout/default"/>
    <dgm:cxn modelId="{EFE391E5-AEB5-4236-81E6-BA552491C337}" type="presParOf" srcId="{CD9AA39F-6AB1-44C4-A0B7-7C233F10232C}" destId="{01FB9E79-9C16-4644-A5FE-88FBBA4577BF}" srcOrd="11" destOrd="0" presId="urn:microsoft.com/office/officeart/2005/8/layout/default"/>
    <dgm:cxn modelId="{44CE3521-DCA5-414A-B784-FC5E1C37773A}" type="presParOf" srcId="{CD9AA39F-6AB1-44C4-A0B7-7C233F10232C}" destId="{42F7DAE6-BF47-4D39-A34E-445538001B46}" srcOrd="12" destOrd="0" presId="urn:microsoft.com/office/officeart/2005/8/layout/default"/>
    <dgm:cxn modelId="{4D67A288-D4D4-4C04-8392-746D4ACA4EC7}" type="presParOf" srcId="{CD9AA39F-6AB1-44C4-A0B7-7C233F10232C}" destId="{A000A6D1-7144-49B8-9701-AB0083519A4A}" srcOrd="13" destOrd="0" presId="urn:microsoft.com/office/officeart/2005/8/layout/default"/>
    <dgm:cxn modelId="{8190CF04-84F3-4BC4-B99E-2D9A81A9851B}" type="presParOf" srcId="{CD9AA39F-6AB1-44C4-A0B7-7C233F10232C}" destId="{80AF6790-D5DB-4072-B241-7A8D2B5ABD4E}" srcOrd="14" destOrd="0" presId="urn:microsoft.com/office/officeart/2005/8/layout/default"/>
    <dgm:cxn modelId="{9FA27F9D-E0F6-4B34-A9AF-583DAEA2930A}" type="presParOf" srcId="{CD9AA39F-6AB1-44C4-A0B7-7C233F10232C}" destId="{46E104BD-213C-4C32-BAF8-6514C7BDF8A1}" srcOrd="15" destOrd="0" presId="urn:microsoft.com/office/officeart/2005/8/layout/default"/>
    <dgm:cxn modelId="{F94DBDF8-71EB-4893-9B0D-336F7033D2F9}" type="presParOf" srcId="{CD9AA39F-6AB1-44C4-A0B7-7C233F10232C}" destId="{B94A80C4-8290-46D7-B3B5-F24A4C9CAA87}" srcOrd="16" destOrd="0" presId="urn:microsoft.com/office/officeart/2005/8/layout/default"/>
    <dgm:cxn modelId="{C08DCAFA-BB77-42F9-AEDF-632B35A62454}" type="presParOf" srcId="{CD9AA39F-6AB1-44C4-A0B7-7C233F10232C}" destId="{E6FFB64E-1377-4DD8-984A-A10F13A188EE}" srcOrd="17" destOrd="0" presId="urn:microsoft.com/office/officeart/2005/8/layout/default"/>
    <dgm:cxn modelId="{EB257753-AC45-4D74-9BFF-EAB8A2988BD7}" type="presParOf" srcId="{CD9AA39F-6AB1-44C4-A0B7-7C233F10232C}" destId="{C19E29FE-2B40-492E-A84C-CEF336C52015}"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79AFB2-B2C0-48E8-8EAF-E66AEABE3BD7}" type="doc">
      <dgm:prSet loTypeId="urn:microsoft.com/office/officeart/2005/8/layout/vProcess5" loCatId="process" qsTypeId="urn:microsoft.com/office/officeart/2005/8/quickstyle/simple5" qsCatId="simple" csTypeId="urn:microsoft.com/office/officeart/2005/8/colors/accent0_3" csCatId="mainScheme" phldr="1"/>
      <dgm:spPr/>
      <dgm:t>
        <a:bodyPr/>
        <a:lstStyle/>
        <a:p>
          <a:endParaRPr lang="en-US"/>
        </a:p>
      </dgm:t>
    </dgm:pt>
    <dgm:pt modelId="{6452BD44-1816-4429-8796-C4937D24CCB3}">
      <dgm:prSet/>
      <dgm:spPr/>
      <dgm:t>
        <a:bodyPr/>
        <a:lstStyle/>
        <a:p>
          <a:r>
            <a:rPr lang="en-US"/>
            <a:t>Don’t attempt to restrain unless you have twice the height and twice the weight.</a:t>
          </a:r>
        </a:p>
      </dgm:t>
    </dgm:pt>
    <dgm:pt modelId="{9C16455B-61C9-4342-8A77-071E17C5BA67}" type="parTrans" cxnId="{6DCFC857-4F73-419A-8A13-BBF77717DFE7}">
      <dgm:prSet/>
      <dgm:spPr/>
      <dgm:t>
        <a:bodyPr/>
        <a:lstStyle/>
        <a:p>
          <a:endParaRPr lang="en-US"/>
        </a:p>
      </dgm:t>
    </dgm:pt>
    <dgm:pt modelId="{55856D71-604C-4DDD-B099-DAC2E87E011A}" type="sibTrans" cxnId="{6DCFC857-4F73-419A-8A13-BBF77717DFE7}">
      <dgm:prSet/>
      <dgm:spPr/>
      <dgm:t>
        <a:bodyPr/>
        <a:lstStyle/>
        <a:p>
          <a:endParaRPr lang="en-US"/>
        </a:p>
      </dgm:t>
    </dgm:pt>
    <dgm:pt modelId="{EB69F770-9D11-44DC-9A9E-A0798522033C}">
      <dgm:prSet/>
      <dgm:spPr/>
      <dgm:t>
        <a:bodyPr/>
        <a:lstStyle/>
        <a:p>
          <a:r>
            <a:rPr lang="en-US" dirty="0"/>
            <a:t>Only the Captain talks to the individual and will use the “rule of five”.</a:t>
          </a:r>
        </a:p>
      </dgm:t>
    </dgm:pt>
    <dgm:pt modelId="{429E621D-EF4A-456F-921F-B6533E7853C4}" type="parTrans" cxnId="{9281A3DA-D91E-4127-A8F7-D62279923C23}">
      <dgm:prSet/>
      <dgm:spPr/>
      <dgm:t>
        <a:bodyPr/>
        <a:lstStyle/>
        <a:p>
          <a:endParaRPr lang="en-US"/>
        </a:p>
      </dgm:t>
    </dgm:pt>
    <dgm:pt modelId="{542FEAB5-D739-4AD8-B08A-0E90AC211835}" type="sibTrans" cxnId="{9281A3DA-D91E-4127-A8F7-D62279923C23}">
      <dgm:prSet/>
      <dgm:spPr/>
      <dgm:t>
        <a:bodyPr/>
        <a:lstStyle/>
        <a:p>
          <a:endParaRPr lang="en-US"/>
        </a:p>
      </dgm:t>
    </dgm:pt>
    <dgm:pt modelId="{D95EA5A7-C2C6-47BB-99A0-D2A49123EECB}">
      <dgm:prSet/>
      <dgm:spPr/>
      <dgm:t>
        <a:bodyPr/>
        <a:lstStyle/>
        <a:p>
          <a:r>
            <a:rPr lang="en-US" dirty="0"/>
            <a:t>When using restraints </a:t>
          </a:r>
          <a:r>
            <a:rPr lang="en-US" b="1" i="1" dirty="0"/>
            <a:t>always</a:t>
          </a:r>
          <a:r>
            <a:rPr lang="en-US" dirty="0"/>
            <a:t> watch for breathing and circulation. </a:t>
          </a:r>
        </a:p>
      </dgm:t>
    </dgm:pt>
    <dgm:pt modelId="{2F5B2F65-9B90-4F1B-99AF-2CD3BE57FD46}" type="parTrans" cxnId="{F476F556-FD78-47B2-9CBA-254CCB2CA24E}">
      <dgm:prSet/>
      <dgm:spPr/>
      <dgm:t>
        <a:bodyPr/>
        <a:lstStyle/>
        <a:p>
          <a:endParaRPr lang="en-US"/>
        </a:p>
      </dgm:t>
    </dgm:pt>
    <dgm:pt modelId="{D05318A6-2D52-4C83-8248-2223D1865038}" type="sibTrans" cxnId="{F476F556-FD78-47B2-9CBA-254CCB2CA24E}">
      <dgm:prSet/>
      <dgm:spPr/>
      <dgm:t>
        <a:bodyPr/>
        <a:lstStyle/>
        <a:p>
          <a:endParaRPr lang="en-US"/>
        </a:p>
      </dgm:t>
    </dgm:pt>
    <dgm:pt modelId="{F2ADC557-B63A-429B-B781-7EB75F23DC3F}" type="pres">
      <dgm:prSet presAssocID="{0479AFB2-B2C0-48E8-8EAF-E66AEABE3BD7}" presName="outerComposite" presStyleCnt="0">
        <dgm:presLayoutVars>
          <dgm:chMax val="5"/>
          <dgm:dir/>
          <dgm:resizeHandles val="exact"/>
        </dgm:presLayoutVars>
      </dgm:prSet>
      <dgm:spPr/>
    </dgm:pt>
    <dgm:pt modelId="{1ED15A43-9C29-4BE1-BC15-B6413AAE30F4}" type="pres">
      <dgm:prSet presAssocID="{0479AFB2-B2C0-48E8-8EAF-E66AEABE3BD7}" presName="dummyMaxCanvas" presStyleCnt="0">
        <dgm:presLayoutVars/>
      </dgm:prSet>
      <dgm:spPr/>
    </dgm:pt>
    <dgm:pt modelId="{51BB7891-D3C2-445D-986C-BB39F89326DE}" type="pres">
      <dgm:prSet presAssocID="{0479AFB2-B2C0-48E8-8EAF-E66AEABE3BD7}" presName="ThreeNodes_1" presStyleLbl="node1" presStyleIdx="0" presStyleCnt="3">
        <dgm:presLayoutVars>
          <dgm:bulletEnabled val="1"/>
        </dgm:presLayoutVars>
      </dgm:prSet>
      <dgm:spPr/>
    </dgm:pt>
    <dgm:pt modelId="{721B1AA5-2F8B-4993-B111-99B66D81AC23}" type="pres">
      <dgm:prSet presAssocID="{0479AFB2-B2C0-48E8-8EAF-E66AEABE3BD7}" presName="ThreeNodes_2" presStyleLbl="node1" presStyleIdx="1" presStyleCnt="3">
        <dgm:presLayoutVars>
          <dgm:bulletEnabled val="1"/>
        </dgm:presLayoutVars>
      </dgm:prSet>
      <dgm:spPr/>
    </dgm:pt>
    <dgm:pt modelId="{F01063A0-310A-4566-895A-52E329C95200}" type="pres">
      <dgm:prSet presAssocID="{0479AFB2-B2C0-48E8-8EAF-E66AEABE3BD7}" presName="ThreeNodes_3" presStyleLbl="node1" presStyleIdx="2" presStyleCnt="3">
        <dgm:presLayoutVars>
          <dgm:bulletEnabled val="1"/>
        </dgm:presLayoutVars>
      </dgm:prSet>
      <dgm:spPr/>
    </dgm:pt>
    <dgm:pt modelId="{B8A86987-E061-4EA4-A552-113E8989A95E}" type="pres">
      <dgm:prSet presAssocID="{0479AFB2-B2C0-48E8-8EAF-E66AEABE3BD7}" presName="ThreeConn_1-2" presStyleLbl="fgAccFollowNode1" presStyleIdx="0" presStyleCnt="2">
        <dgm:presLayoutVars>
          <dgm:bulletEnabled val="1"/>
        </dgm:presLayoutVars>
      </dgm:prSet>
      <dgm:spPr/>
    </dgm:pt>
    <dgm:pt modelId="{A8E06E30-C72E-4A4B-8C00-171C379A03AF}" type="pres">
      <dgm:prSet presAssocID="{0479AFB2-B2C0-48E8-8EAF-E66AEABE3BD7}" presName="ThreeConn_2-3" presStyleLbl="fgAccFollowNode1" presStyleIdx="1" presStyleCnt="2">
        <dgm:presLayoutVars>
          <dgm:bulletEnabled val="1"/>
        </dgm:presLayoutVars>
      </dgm:prSet>
      <dgm:spPr/>
    </dgm:pt>
    <dgm:pt modelId="{3C7B2F24-0860-4BAF-AC45-568EF06EF297}" type="pres">
      <dgm:prSet presAssocID="{0479AFB2-B2C0-48E8-8EAF-E66AEABE3BD7}" presName="ThreeNodes_1_text" presStyleLbl="node1" presStyleIdx="2" presStyleCnt="3">
        <dgm:presLayoutVars>
          <dgm:bulletEnabled val="1"/>
        </dgm:presLayoutVars>
      </dgm:prSet>
      <dgm:spPr/>
    </dgm:pt>
    <dgm:pt modelId="{D9386233-6FC1-43CE-9EB7-C43D5A2BD7F7}" type="pres">
      <dgm:prSet presAssocID="{0479AFB2-B2C0-48E8-8EAF-E66AEABE3BD7}" presName="ThreeNodes_2_text" presStyleLbl="node1" presStyleIdx="2" presStyleCnt="3">
        <dgm:presLayoutVars>
          <dgm:bulletEnabled val="1"/>
        </dgm:presLayoutVars>
      </dgm:prSet>
      <dgm:spPr/>
    </dgm:pt>
    <dgm:pt modelId="{55431998-05E4-410D-8B00-48F34431CE60}" type="pres">
      <dgm:prSet presAssocID="{0479AFB2-B2C0-48E8-8EAF-E66AEABE3BD7}" presName="ThreeNodes_3_text" presStyleLbl="node1" presStyleIdx="2" presStyleCnt="3">
        <dgm:presLayoutVars>
          <dgm:bulletEnabled val="1"/>
        </dgm:presLayoutVars>
      </dgm:prSet>
      <dgm:spPr/>
    </dgm:pt>
  </dgm:ptLst>
  <dgm:cxnLst>
    <dgm:cxn modelId="{8B521602-8581-4965-9DA8-E3ADDE2D5D93}" type="presOf" srcId="{55856D71-604C-4DDD-B099-DAC2E87E011A}" destId="{B8A86987-E061-4EA4-A552-113E8989A95E}" srcOrd="0" destOrd="0" presId="urn:microsoft.com/office/officeart/2005/8/layout/vProcess5"/>
    <dgm:cxn modelId="{99ACEE06-6A90-4CC8-AFA4-74091135F8CC}" type="presOf" srcId="{EB69F770-9D11-44DC-9A9E-A0798522033C}" destId="{D9386233-6FC1-43CE-9EB7-C43D5A2BD7F7}" srcOrd="1" destOrd="0" presId="urn:microsoft.com/office/officeart/2005/8/layout/vProcess5"/>
    <dgm:cxn modelId="{8AD0BB0F-C215-47A4-92A1-3C87ABA7B1F6}" type="presOf" srcId="{D95EA5A7-C2C6-47BB-99A0-D2A49123EECB}" destId="{F01063A0-310A-4566-895A-52E329C95200}" srcOrd="0" destOrd="0" presId="urn:microsoft.com/office/officeart/2005/8/layout/vProcess5"/>
    <dgm:cxn modelId="{18201A3E-CDB1-4E76-8882-39C02ACEC4E2}" type="presOf" srcId="{0479AFB2-B2C0-48E8-8EAF-E66AEABE3BD7}" destId="{F2ADC557-B63A-429B-B781-7EB75F23DC3F}" srcOrd="0" destOrd="0" presId="urn:microsoft.com/office/officeart/2005/8/layout/vProcess5"/>
    <dgm:cxn modelId="{F476F556-FD78-47B2-9CBA-254CCB2CA24E}" srcId="{0479AFB2-B2C0-48E8-8EAF-E66AEABE3BD7}" destId="{D95EA5A7-C2C6-47BB-99A0-D2A49123EECB}" srcOrd="2" destOrd="0" parTransId="{2F5B2F65-9B90-4F1B-99AF-2CD3BE57FD46}" sibTransId="{D05318A6-2D52-4C83-8248-2223D1865038}"/>
    <dgm:cxn modelId="{6DCFC857-4F73-419A-8A13-BBF77717DFE7}" srcId="{0479AFB2-B2C0-48E8-8EAF-E66AEABE3BD7}" destId="{6452BD44-1816-4429-8796-C4937D24CCB3}" srcOrd="0" destOrd="0" parTransId="{9C16455B-61C9-4342-8A77-071E17C5BA67}" sibTransId="{55856D71-604C-4DDD-B099-DAC2E87E011A}"/>
    <dgm:cxn modelId="{9A972486-413F-4B56-A8FC-2AC7D26EF3DF}" type="presOf" srcId="{6452BD44-1816-4429-8796-C4937D24CCB3}" destId="{3C7B2F24-0860-4BAF-AC45-568EF06EF297}" srcOrd="1" destOrd="0" presId="urn:microsoft.com/office/officeart/2005/8/layout/vProcess5"/>
    <dgm:cxn modelId="{566A5CBB-86EF-468C-AC84-42FBE76F99B9}" type="presOf" srcId="{EB69F770-9D11-44DC-9A9E-A0798522033C}" destId="{721B1AA5-2F8B-4993-B111-99B66D81AC23}" srcOrd="0" destOrd="0" presId="urn:microsoft.com/office/officeart/2005/8/layout/vProcess5"/>
    <dgm:cxn modelId="{AC0407BE-7313-42D6-AEF8-A2A06B359F04}" type="presOf" srcId="{542FEAB5-D739-4AD8-B08A-0E90AC211835}" destId="{A8E06E30-C72E-4A4B-8C00-171C379A03AF}" srcOrd="0" destOrd="0" presId="urn:microsoft.com/office/officeart/2005/8/layout/vProcess5"/>
    <dgm:cxn modelId="{9281A3DA-D91E-4127-A8F7-D62279923C23}" srcId="{0479AFB2-B2C0-48E8-8EAF-E66AEABE3BD7}" destId="{EB69F770-9D11-44DC-9A9E-A0798522033C}" srcOrd="1" destOrd="0" parTransId="{429E621D-EF4A-456F-921F-B6533E7853C4}" sibTransId="{542FEAB5-D739-4AD8-B08A-0E90AC211835}"/>
    <dgm:cxn modelId="{02EC33F5-9ABD-4D5A-A97D-B913A0CB796D}" type="presOf" srcId="{6452BD44-1816-4429-8796-C4937D24CCB3}" destId="{51BB7891-D3C2-445D-986C-BB39F89326DE}" srcOrd="0" destOrd="0" presId="urn:microsoft.com/office/officeart/2005/8/layout/vProcess5"/>
    <dgm:cxn modelId="{BA5918FB-4BBB-4DF2-A6A3-3BB3CA78B3E4}" type="presOf" srcId="{D95EA5A7-C2C6-47BB-99A0-D2A49123EECB}" destId="{55431998-05E4-410D-8B00-48F34431CE60}" srcOrd="1" destOrd="0" presId="urn:microsoft.com/office/officeart/2005/8/layout/vProcess5"/>
    <dgm:cxn modelId="{2C18F254-0906-4354-B331-781406144A5B}" type="presParOf" srcId="{F2ADC557-B63A-429B-B781-7EB75F23DC3F}" destId="{1ED15A43-9C29-4BE1-BC15-B6413AAE30F4}" srcOrd="0" destOrd="0" presId="urn:microsoft.com/office/officeart/2005/8/layout/vProcess5"/>
    <dgm:cxn modelId="{C94C1A9A-B312-4A59-A7D0-3CF8F7372D97}" type="presParOf" srcId="{F2ADC557-B63A-429B-B781-7EB75F23DC3F}" destId="{51BB7891-D3C2-445D-986C-BB39F89326DE}" srcOrd="1" destOrd="0" presId="urn:microsoft.com/office/officeart/2005/8/layout/vProcess5"/>
    <dgm:cxn modelId="{CE2D44C5-00DC-4915-8628-2ABBABF22231}" type="presParOf" srcId="{F2ADC557-B63A-429B-B781-7EB75F23DC3F}" destId="{721B1AA5-2F8B-4993-B111-99B66D81AC23}" srcOrd="2" destOrd="0" presId="urn:microsoft.com/office/officeart/2005/8/layout/vProcess5"/>
    <dgm:cxn modelId="{D9210644-7E01-4B58-AC02-E963F2BA447E}" type="presParOf" srcId="{F2ADC557-B63A-429B-B781-7EB75F23DC3F}" destId="{F01063A0-310A-4566-895A-52E329C95200}" srcOrd="3" destOrd="0" presId="urn:microsoft.com/office/officeart/2005/8/layout/vProcess5"/>
    <dgm:cxn modelId="{D21B610C-7A4B-4994-8192-72BDF29B6364}" type="presParOf" srcId="{F2ADC557-B63A-429B-B781-7EB75F23DC3F}" destId="{B8A86987-E061-4EA4-A552-113E8989A95E}" srcOrd="4" destOrd="0" presId="urn:microsoft.com/office/officeart/2005/8/layout/vProcess5"/>
    <dgm:cxn modelId="{5620CE9B-2E0A-4512-8D16-2E64312E968D}" type="presParOf" srcId="{F2ADC557-B63A-429B-B781-7EB75F23DC3F}" destId="{A8E06E30-C72E-4A4B-8C00-171C379A03AF}" srcOrd="5" destOrd="0" presId="urn:microsoft.com/office/officeart/2005/8/layout/vProcess5"/>
    <dgm:cxn modelId="{3D17AA46-11ED-4CB3-91FF-168D85B9080B}" type="presParOf" srcId="{F2ADC557-B63A-429B-B781-7EB75F23DC3F}" destId="{3C7B2F24-0860-4BAF-AC45-568EF06EF297}" srcOrd="6" destOrd="0" presId="urn:microsoft.com/office/officeart/2005/8/layout/vProcess5"/>
    <dgm:cxn modelId="{CFFE8233-FECD-4943-895A-62D96900E173}" type="presParOf" srcId="{F2ADC557-B63A-429B-B781-7EB75F23DC3F}" destId="{D9386233-6FC1-43CE-9EB7-C43D5A2BD7F7}" srcOrd="7" destOrd="0" presId="urn:microsoft.com/office/officeart/2005/8/layout/vProcess5"/>
    <dgm:cxn modelId="{366CBD51-680D-48B2-8A8D-DEEE83337BE6}" type="presParOf" srcId="{F2ADC557-B63A-429B-B781-7EB75F23DC3F}" destId="{55431998-05E4-410D-8B00-48F34431CE6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77171E-1554-4123-8195-24DB7C5E86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9E9FA07-EDD9-4BF5-B0A1-DCC4BF0D5840}">
      <dgm:prSet custT="1"/>
      <dgm:spPr/>
      <dgm:t>
        <a:bodyPr/>
        <a:lstStyle/>
        <a:p>
          <a:pPr>
            <a:lnSpc>
              <a:spcPct val="100000"/>
            </a:lnSpc>
          </a:pPr>
          <a:r>
            <a:rPr lang="en-CA" sz="1500" dirty="0">
              <a:latin typeface="Arial" panose="020B0604020202020204" pitchFamily="34" charset="0"/>
              <a:cs typeface="Arial" panose="020B0604020202020204" pitchFamily="34" charset="0"/>
            </a:rPr>
            <a:t>A</a:t>
          </a:r>
          <a:r>
            <a:rPr lang="en-CA" sz="1500" b="1" dirty="0">
              <a:latin typeface="Arial" panose="020B0604020202020204" pitchFamily="34" charset="0"/>
              <a:cs typeface="Arial" panose="020B0604020202020204" pitchFamily="34" charset="0"/>
            </a:rPr>
            <a:t> reaction</a:t>
          </a:r>
          <a:r>
            <a:rPr lang="en-CA" sz="1500" dirty="0">
              <a:latin typeface="Arial" panose="020B0604020202020204" pitchFamily="34" charset="0"/>
              <a:cs typeface="Arial" panose="020B0604020202020204" pitchFamily="34" charset="0"/>
            </a:rPr>
            <a:t> is typically quick, instinctive, and often involves an emotional behavior in the moment. It's automatic and driven by immediate feelings or stimuli without much consideration of the consequences.</a:t>
          </a:r>
          <a:endParaRPr lang="en-US" sz="1500" dirty="0">
            <a:latin typeface="Arial" panose="020B0604020202020204" pitchFamily="34" charset="0"/>
            <a:cs typeface="Arial" panose="020B0604020202020204" pitchFamily="34" charset="0"/>
          </a:endParaRPr>
        </a:p>
      </dgm:t>
    </dgm:pt>
    <dgm:pt modelId="{45F6084B-A309-4B08-B29A-7D8667D94F16}" type="parTrans" cxnId="{D80736AD-57A1-469D-8BAC-AD394C89498F}">
      <dgm:prSet/>
      <dgm:spPr/>
      <dgm:t>
        <a:bodyPr/>
        <a:lstStyle/>
        <a:p>
          <a:endParaRPr lang="en-US"/>
        </a:p>
      </dgm:t>
    </dgm:pt>
    <dgm:pt modelId="{978778B0-715D-40CF-BE03-49B1C1627650}" type="sibTrans" cxnId="{D80736AD-57A1-469D-8BAC-AD394C89498F}">
      <dgm:prSet/>
      <dgm:spPr/>
      <dgm:t>
        <a:bodyPr/>
        <a:lstStyle/>
        <a:p>
          <a:endParaRPr lang="en-US"/>
        </a:p>
      </dgm:t>
    </dgm:pt>
    <dgm:pt modelId="{380A62E9-90BF-4B89-B161-F7F498D5CCAD}">
      <dgm:prSet custT="1"/>
      <dgm:spPr/>
      <dgm:t>
        <a:bodyPr/>
        <a:lstStyle/>
        <a:p>
          <a:pPr>
            <a:lnSpc>
              <a:spcPct val="100000"/>
            </a:lnSpc>
          </a:pPr>
          <a:r>
            <a:rPr lang="en-CA" sz="1500" dirty="0">
              <a:latin typeface="Arial" panose="020B0604020202020204" pitchFamily="34" charset="0"/>
              <a:cs typeface="Arial" panose="020B0604020202020204" pitchFamily="34" charset="0"/>
            </a:rPr>
            <a:t>A</a:t>
          </a:r>
          <a:r>
            <a:rPr lang="en-CA" sz="1500" b="1" dirty="0">
              <a:latin typeface="Arial" panose="020B0604020202020204" pitchFamily="34" charset="0"/>
              <a:cs typeface="Arial" panose="020B0604020202020204" pitchFamily="34" charset="0"/>
            </a:rPr>
            <a:t> response</a:t>
          </a:r>
          <a:r>
            <a:rPr lang="en-CA" sz="1500" dirty="0">
              <a:latin typeface="Arial" panose="020B0604020202020204" pitchFamily="34" charset="0"/>
              <a:cs typeface="Arial" panose="020B0604020202020204" pitchFamily="34" charset="0"/>
            </a:rPr>
            <a:t> is more thoughtful and deliberate. It involves self-control, assessing the situation, and choosing the best course of action or response, often considering the potential outcomes or effects.</a:t>
          </a:r>
          <a:endParaRPr lang="en-US" sz="1500" dirty="0">
            <a:latin typeface="Arial" panose="020B0604020202020204" pitchFamily="34" charset="0"/>
            <a:cs typeface="Arial" panose="020B0604020202020204" pitchFamily="34" charset="0"/>
          </a:endParaRPr>
        </a:p>
      </dgm:t>
    </dgm:pt>
    <dgm:pt modelId="{7AD4A371-29CD-404B-AC77-8858FD90FDB5}" type="parTrans" cxnId="{B8F0DAA1-CD35-4093-BC1A-8A164A42B454}">
      <dgm:prSet/>
      <dgm:spPr/>
      <dgm:t>
        <a:bodyPr/>
        <a:lstStyle/>
        <a:p>
          <a:endParaRPr lang="en-US"/>
        </a:p>
      </dgm:t>
    </dgm:pt>
    <dgm:pt modelId="{1603779B-058D-4A11-B2B3-024096F8B28E}" type="sibTrans" cxnId="{B8F0DAA1-CD35-4093-BC1A-8A164A42B454}">
      <dgm:prSet/>
      <dgm:spPr/>
      <dgm:t>
        <a:bodyPr/>
        <a:lstStyle/>
        <a:p>
          <a:endParaRPr lang="en-US"/>
        </a:p>
      </dgm:t>
    </dgm:pt>
    <dgm:pt modelId="{BFA3A627-AD23-4DDD-89E5-88E29DCCB471}" type="pres">
      <dgm:prSet presAssocID="{1B77171E-1554-4123-8195-24DB7C5E86B7}" presName="root" presStyleCnt="0">
        <dgm:presLayoutVars>
          <dgm:dir/>
          <dgm:resizeHandles val="exact"/>
        </dgm:presLayoutVars>
      </dgm:prSet>
      <dgm:spPr/>
    </dgm:pt>
    <dgm:pt modelId="{95C110DC-CAA7-4987-A234-D937F33AA5B9}" type="pres">
      <dgm:prSet presAssocID="{B9E9FA07-EDD9-4BF5-B0A1-DCC4BF0D5840}" presName="compNode" presStyleCnt="0"/>
      <dgm:spPr/>
    </dgm:pt>
    <dgm:pt modelId="{C83936E5-19EA-4F30-A4E1-34AB0444E272}" type="pres">
      <dgm:prSet presAssocID="{B9E9FA07-EDD9-4BF5-B0A1-DCC4BF0D5840}"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onfused Person"/>
        </a:ext>
      </dgm:extLst>
    </dgm:pt>
    <dgm:pt modelId="{9253B58E-33D7-472F-A1BA-5BB08C876D14}" type="pres">
      <dgm:prSet presAssocID="{B9E9FA07-EDD9-4BF5-B0A1-DCC4BF0D5840}" presName="spaceRect" presStyleCnt="0"/>
      <dgm:spPr/>
    </dgm:pt>
    <dgm:pt modelId="{4397DA4A-21E4-4FA5-842D-FE23EF0F1BD3}" type="pres">
      <dgm:prSet presAssocID="{B9E9FA07-EDD9-4BF5-B0A1-DCC4BF0D5840}" presName="textRect" presStyleLbl="revTx" presStyleIdx="0" presStyleCnt="2">
        <dgm:presLayoutVars>
          <dgm:chMax val="1"/>
          <dgm:chPref val="1"/>
        </dgm:presLayoutVars>
      </dgm:prSet>
      <dgm:spPr/>
    </dgm:pt>
    <dgm:pt modelId="{6CD65B11-8135-4DD1-8485-2E617D06A8B3}" type="pres">
      <dgm:prSet presAssocID="{978778B0-715D-40CF-BE03-49B1C1627650}" presName="sibTrans" presStyleCnt="0"/>
      <dgm:spPr/>
    </dgm:pt>
    <dgm:pt modelId="{41334B9B-229C-4CF4-B91F-9B799B6EBD87}" type="pres">
      <dgm:prSet presAssocID="{380A62E9-90BF-4B89-B161-F7F498D5CCAD}" presName="compNode" presStyleCnt="0"/>
      <dgm:spPr/>
    </dgm:pt>
    <dgm:pt modelId="{10816A08-6A51-43A3-BA5B-5E472B7A843A}" type="pres">
      <dgm:prSet presAssocID="{380A62E9-90BF-4B89-B161-F7F498D5CCA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A6D1A51E-4262-4888-912D-C055BE59DD40}" type="pres">
      <dgm:prSet presAssocID="{380A62E9-90BF-4B89-B161-F7F498D5CCAD}" presName="spaceRect" presStyleCnt="0"/>
      <dgm:spPr/>
    </dgm:pt>
    <dgm:pt modelId="{C79989D5-16CA-4174-8A2E-549F0183E230}" type="pres">
      <dgm:prSet presAssocID="{380A62E9-90BF-4B89-B161-F7F498D5CCAD}" presName="textRect" presStyleLbl="revTx" presStyleIdx="1" presStyleCnt="2">
        <dgm:presLayoutVars>
          <dgm:chMax val="1"/>
          <dgm:chPref val="1"/>
        </dgm:presLayoutVars>
      </dgm:prSet>
      <dgm:spPr/>
    </dgm:pt>
  </dgm:ptLst>
  <dgm:cxnLst>
    <dgm:cxn modelId="{8359FF23-02E6-4387-A686-0A0D1CBD57F7}" type="presOf" srcId="{380A62E9-90BF-4B89-B161-F7F498D5CCAD}" destId="{C79989D5-16CA-4174-8A2E-549F0183E230}" srcOrd="0" destOrd="0" presId="urn:microsoft.com/office/officeart/2018/2/layout/IconLabelList"/>
    <dgm:cxn modelId="{65E98746-A4D5-495B-A15A-7F4C3B18D5B2}" type="presOf" srcId="{B9E9FA07-EDD9-4BF5-B0A1-DCC4BF0D5840}" destId="{4397DA4A-21E4-4FA5-842D-FE23EF0F1BD3}" srcOrd="0" destOrd="0" presId="urn:microsoft.com/office/officeart/2018/2/layout/IconLabelList"/>
    <dgm:cxn modelId="{B8F0DAA1-CD35-4093-BC1A-8A164A42B454}" srcId="{1B77171E-1554-4123-8195-24DB7C5E86B7}" destId="{380A62E9-90BF-4B89-B161-F7F498D5CCAD}" srcOrd="1" destOrd="0" parTransId="{7AD4A371-29CD-404B-AC77-8858FD90FDB5}" sibTransId="{1603779B-058D-4A11-B2B3-024096F8B28E}"/>
    <dgm:cxn modelId="{D80736AD-57A1-469D-8BAC-AD394C89498F}" srcId="{1B77171E-1554-4123-8195-24DB7C5E86B7}" destId="{B9E9FA07-EDD9-4BF5-B0A1-DCC4BF0D5840}" srcOrd="0" destOrd="0" parTransId="{45F6084B-A309-4B08-B29A-7D8667D94F16}" sibTransId="{978778B0-715D-40CF-BE03-49B1C1627650}"/>
    <dgm:cxn modelId="{7E1B4CE5-CE28-496F-8FDA-C24FAEE08952}" type="presOf" srcId="{1B77171E-1554-4123-8195-24DB7C5E86B7}" destId="{BFA3A627-AD23-4DDD-89E5-88E29DCCB471}" srcOrd="0" destOrd="0" presId="urn:microsoft.com/office/officeart/2018/2/layout/IconLabelList"/>
    <dgm:cxn modelId="{BD2E60C6-CF7C-49A0-A926-7DC39027D259}" type="presParOf" srcId="{BFA3A627-AD23-4DDD-89E5-88E29DCCB471}" destId="{95C110DC-CAA7-4987-A234-D937F33AA5B9}" srcOrd="0" destOrd="0" presId="urn:microsoft.com/office/officeart/2018/2/layout/IconLabelList"/>
    <dgm:cxn modelId="{8A67C2E4-6773-458D-BB7A-E133BE00EDDA}" type="presParOf" srcId="{95C110DC-CAA7-4987-A234-D937F33AA5B9}" destId="{C83936E5-19EA-4F30-A4E1-34AB0444E272}" srcOrd="0" destOrd="0" presId="urn:microsoft.com/office/officeart/2018/2/layout/IconLabelList"/>
    <dgm:cxn modelId="{0931C8B2-0233-4E78-A533-8FDB94A47F12}" type="presParOf" srcId="{95C110DC-CAA7-4987-A234-D937F33AA5B9}" destId="{9253B58E-33D7-472F-A1BA-5BB08C876D14}" srcOrd="1" destOrd="0" presId="urn:microsoft.com/office/officeart/2018/2/layout/IconLabelList"/>
    <dgm:cxn modelId="{28FDE9D2-2F1D-4EB1-AB0B-7FD3B6A02459}" type="presParOf" srcId="{95C110DC-CAA7-4987-A234-D937F33AA5B9}" destId="{4397DA4A-21E4-4FA5-842D-FE23EF0F1BD3}" srcOrd="2" destOrd="0" presId="urn:microsoft.com/office/officeart/2018/2/layout/IconLabelList"/>
    <dgm:cxn modelId="{F7AE7D91-2D25-4587-A5EB-E373FA0C7B1F}" type="presParOf" srcId="{BFA3A627-AD23-4DDD-89E5-88E29DCCB471}" destId="{6CD65B11-8135-4DD1-8485-2E617D06A8B3}" srcOrd="1" destOrd="0" presId="urn:microsoft.com/office/officeart/2018/2/layout/IconLabelList"/>
    <dgm:cxn modelId="{49F421F9-9AFA-407C-B461-99ADD1FBB150}" type="presParOf" srcId="{BFA3A627-AD23-4DDD-89E5-88E29DCCB471}" destId="{41334B9B-229C-4CF4-B91F-9B799B6EBD87}" srcOrd="2" destOrd="0" presId="urn:microsoft.com/office/officeart/2018/2/layout/IconLabelList"/>
    <dgm:cxn modelId="{79A90600-DB3E-4B3A-8F5A-37E28314CFC2}" type="presParOf" srcId="{41334B9B-229C-4CF4-B91F-9B799B6EBD87}" destId="{10816A08-6A51-43A3-BA5B-5E472B7A843A}" srcOrd="0" destOrd="0" presId="urn:microsoft.com/office/officeart/2018/2/layout/IconLabelList"/>
    <dgm:cxn modelId="{4B1DE9DB-A296-4948-A531-62B46FD0949D}" type="presParOf" srcId="{41334B9B-229C-4CF4-B91F-9B799B6EBD87}" destId="{A6D1A51E-4262-4888-912D-C055BE59DD40}" srcOrd="1" destOrd="0" presId="urn:microsoft.com/office/officeart/2018/2/layout/IconLabelList"/>
    <dgm:cxn modelId="{50A51935-3274-46C7-8B33-FAA6B0946F8E}" type="presParOf" srcId="{41334B9B-229C-4CF4-B91F-9B799B6EBD87}" destId="{C79989D5-16CA-4174-8A2E-549F0183E23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686785-6E9F-4DC7-B18F-3FB0EAA787FF}"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EC8EB9B-35F8-4BCE-BB6C-A09C465641AB}">
      <dgm:prSet/>
      <dgm:spPr/>
      <dgm:t>
        <a:bodyPr/>
        <a:lstStyle/>
        <a:p>
          <a:r>
            <a:rPr lang="en-US" b="1"/>
            <a:t>Attire</a:t>
          </a:r>
          <a:r>
            <a:rPr lang="en-US"/>
            <a:t> – right clothes for the job.</a:t>
          </a:r>
        </a:p>
      </dgm:t>
    </dgm:pt>
    <dgm:pt modelId="{94F02BC5-B243-4713-9FF7-E6225B87210B}" type="parTrans" cxnId="{7E8E6D4D-FCEC-4A36-8F68-F23EFF180993}">
      <dgm:prSet/>
      <dgm:spPr/>
      <dgm:t>
        <a:bodyPr/>
        <a:lstStyle/>
        <a:p>
          <a:endParaRPr lang="en-US"/>
        </a:p>
      </dgm:t>
    </dgm:pt>
    <dgm:pt modelId="{5961564E-B562-4E22-AF52-288BD17BF230}" type="sibTrans" cxnId="{7E8E6D4D-FCEC-4A36-8F68-F23EFF180993}">
      <dgm:prSet/>
      <dgm:spPr/>
      <dgm:t>
        <a:bodyPr/>
        <a:lstStyle/>
        <a:p>
          <a:endParaRPr lang="en-US"/>
        </a:p>
      </dgm:t>
    </dgm:pt>
    <dgm:pt modelId="{8BEB618A-ACF8-40BC-A05C-FC04F9FA851A}">
      <dgm:prSet/>
      <dgm:spPr/>
      <dgm:t>
        <a:bodyPr/>
        <a:lstStyle/>
        <a:p>
          <a:r>
            <a:rPr lang="en-US" b="1"/>
            <a:t>Mobility</a:t>
          </a:r>
          <a:r>
            <a:rPr lang="en-US"/>
            <a:t> – ready to move.</a:t>
          </a:r>
        </a:p>
      </dgm:t>
    </dgm:pt>
    <dgm:pt modelId="{9D455E79-51C5-49E1-81F8-BEE0546CE5C2}" type="parTrans" cxnId="{9FA88FE4-D1AB-477C-9F55-4CC2EDA17E4D}">
      <dgm:prSet/>
      <dgm:spPr/>
      <dgm:t>
        <a:bodyPr/>
        <a:lstStyle/>
        <a:p>
          <a:endParaRPr lang="en-US"/>
        </a:p>
      </dgm:t>
    </dgm:pt>
    <dgm:pt modelId="{2B1B3730-42C9-499F-B492-06EC4974C414}" type="sibTrans" cxnId="{9FA88FE4-D1AB-477C-9F55-4CC2EDA17E4D}">
      <dgm:prSet/>
      <dgm:spPr/>
      <dgm:t>
        <a:bodyPr/>
        <a:lstStyle/>
        <a:p>
          <a:endParaRPr lang="en-US"/>
        </a:p>
      </dgm:t>
    </dgm:pt>
    <dgm:pt modelId="{34E0C784-AC9C-44B5-B78D-C739B00AC7BD}">
      <dgm:prSet/>
      <dgm:spPr/>
      <dgm:t>
        <a:bodyPr/>
        <a:lstStyle/>
        <a:p>
          <a:r>
            <a:rPr lang="en-US" b="1" dirty="0"/>
            <a:t>Observation </a:t>
          </a:r>
          <a:r>
            <a:rPr lang="en-US" dirty="0"/>
            <a:t>– my surroundings and individuals.</a:t>
          </a:r>
        </a:p>
      </dgm:t>
    </dgm:pt>
    <dgm:pt modelId="{1B880D26-6AC2-4533-9615-91DDF6006D63}" type="parTrans" cxnId="{A4E3DB18-3658-4D7D-960F-73E2F376E864}">
      <dgm:prSet/>
      <dgm:spPr/>
      <dgm:t>
        <a:bodyPr/>
        <a:lstStyle/>
        <a:p>
          <a:endParaRPr lang="en-US"/>
        </a:p>
      </dgm:t>
    </dgm:pt>
    <dgm:pt modelId="{EC98878F-93A3-4C72-B9C2-FDC2A83AB7C8}" type="sibTrans" cxnId="{A4E3DB18-3658-4D7D-960F-73E2F376E864}">
      <dgm:prSet/>
      <dgm:spPr/>
      <dgm:t>
        <a:bodyPr/>
        <a:lstStyle/>
        <a:p>
          <a:endParaRPr lang="en-US"/>
        </a:p>
      </dgm:t>
    </dgm:pt>
    <dgm:pt modelId="{9E34CD8B-F0D4-4150-A190-9252E110AD76}">
      <dgm:prSet/>
      <dgm:spPr/>
      <dgm:t>
        <a:bodyPr/>
        <a:lstStyle/>
        <a:p>
          <a:r>
            <a:rPr lang="en-US" b="1"/>
            <a:t>Self-Control </a:t>
          </a:r>
          <a:r>
            <a:rPr lang="en-US"/>
            <a:t>– have a plan.</a:t>
          </a:r>
        </a:p>
      </dgm:t>
    </dgm:pt>
    <dgm:pt modelId="{22192CA2-0DD1-48DD-8D32-28ABE4A19518}" type="parTrans" cxnId="{DF908256-5042-4CF8-BEA6-739567E3EC49}">
      <dgm:prSet/>
      <dgm:spPr/>
      <dgm:t>
        <a:bodyPr/>
        <a:lstStyle/>
        <a:p>
          <a:endParaRPr lang="en-US"/>
        </a:p>
      </dgm:t>
    </dgm:pt>
    <dgm:pt modelId="{0AF1A685-0A8A-443C-BF2B-57FF7341836A}" type="sibTrans" cxnId="{DF908256-5042-4CF8-BEA6-739567E3EC49}">
      <dgm:prSet/>
      <dgm:spPr/>
      <dgm:t>
        <a:bodyPr/>
        <a:lstStyle/>
        <a:p>
          <a:endParaRPr lang="en-US"/>
        </a:p>
      </dgm:t>
    </dgm:pt>
    <dgm:pt modelId="{7F936C72-E7A5-4C3A-B4AF-27D49D1E1DAB}" type="pres">
      <dgm:prSet presAssocID="{C9686785-6E9F-4DC7-B18F-3FB0EAA787FF}" presName="root" presStyleCnt="0">
        <dgm:presLayoutVars>
          <dgm:dir/>
          <dgm:resizeHandles val="exact"/>
        </dgm:presLayoutVars>
      </dgm:prSet>
      <dgm:spPr/>
    </dgm:pt>
    <dgm:pt modelId="{D1C836EB-7133-49E7-8A7E-1A65EC669EAB}" type="pres">
      <dgm:prSet presAssocID="{DEC8EB9B-35F8-4BCE-BB6C-A09C465641AB}" presName="compNode" presStyleCnt="0"/>
      <dgm:spPr/>
    </dgm:pt>
    <dgm:pt modelId="{A8AD198C-1E4C-45FC-8C06-024F74D2EE7F}" type="pres">
      <dgm:prSet presAssocID="{DEC8EB9B-35F8-4BCE-BB6C-A09C465641A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uit"/>
        </a:ext>
      </dgm:extLst>
    </dgm:pt>
    <dgm:pt modelId="{A13097D0-B0C9-4114-A570-A1B0F624BD86}" type="pres">
      <dgm:prSet presAssocID="{DEC8EB9B-35F8-4BCE-BB6C-A09C465641AB}" presName="spaceRect" presStyleCnt="0"/>
      <dgm:spPr/>
    </dgm:pt>
    <dgm:pt modelId="{70A98B2F-4EF6-4A82-98A9-0CF045CEF9D9}" type="pres">
      <dgm:prSet presAssocID="{DEC8EB9B-35F8-4BCE-BB6C-A09C465641AB}" presName="textRect" presStyleLbl="revTx" presStyleIdx="0" presStyleCnt="4">
        <dgm:presLayoutVars>
          <dgm:chMax val="1"/>
          <dgm:chPref val="1"/>
        </dgm:presLayoutVars>
      </dgm:prSet>
      <dgm:spPr/>
    </dgm:pt>
    <dgm:pt modelId="{861E8D2B-835F-42DC-87E0-310FB8FAD558}" type="pres">
      <dgm:prSet presAssocID="{5961564E-B562-4E22-AF52-288BD17BF230}" presName="sibTrans" presStyleCnt="0"/>
      <dgm:spPr/>
    </dgm:pt>
    <dgm:pt modelId="{18A56CCA-20CD-47B4-89E8-869EB2D839F8}" type="pres">
      <dgm:prSet presAssocID="{8BEB618A-ACF8-40BC-A05C-FC04F9FA851A}" presName="compNode" presStyleCnt="0"/>
      <dgm:spPr/>
    </dgm:pt>
    <dgm:pt modelId="{8430018A-71CA-4065-B080-E333729EED16}" type="pres">
      <dgm:prSet presAssocID="{8BEB618A-ACF8-40BC-A05C-FC04F9FA851A}"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un with solid fill"/>
        </a:ext>
      </dgm:extLst>
    </dgm:pt>
    <dgm:pt modelId="{46BBB633-4D43-408A-9EF4-CEBB28781A67}" type="pres">
      <dgm:prSet presAssocID="{8BEB618A-ACF8-40BC-A05C-FC04F9FA851A}" presName="spaceRect" presStyleCnt="0"/>
      <dgm:spPr/>
    </dgm:pt>
    <dgm:pt modelId="{F60BEF50-A1E8-4F9B-9936-0336AA95C830}" type="pres">
      <dgm:prSet presAssocID="{8BEB618A-ACF8-40BC-A05C-FC04F9FA851A}" presName="textRect" presStyleLbl="revTx" presStyleIdx="1" presStyleCnt="4">
        <dgm:presLayoutVars>
          <dgm:chMax val="1"/>
          <dgm:chPref val="1"/>
        </dgm:presLayoutVars>
      </dgm:prSet>
      <dgm:spPr/>
    </dgm:pt>
    <dgm:pt modelId="{0027BF31-ED04-487B-89A9-0CD2F417BFEF}" type="pres">
      <dgm:prSet presAssocID="{2B1B3730-42C9-499F-B492-06EC4974C414}" presName="sibTrans" presStyleCnt="0"/>
      <dgm:spPr/>
    </dgm:pt>
    <dgm:pt modelId="{6BB2981B-CCD6-4D60-A66D-E2C52FF24DB4}" type="pres">
      <dgm:prSet presAssocID="{34E0C784-AC9C-44B5-B78D-C739B00AC7BD}" presName="compNode" presStyleCnt="0"/>
      <dgm:spPr/>
    </dgm:pt>
    <dgm:pt modelId="{681B9244-F798-401D-A0E0-1CCB89E55420}" type="pres">
      <dgm:prSet presAssocID="{34E0C784-AC9C-44B5-B78D-C739B00AC7B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ye"/>
        </a:ext>
      </dgm:extLst>
    </dgm:pt>
    <dgm:pt modelId="{82BE9105-89D7-4C70-96EC-AC9533361DD6}" type="pres">
      <dgm:prSet presAssocID="{34E0C784-AC9C-44B5-B78D-C739B00AC7BD}" presName="spaceRect" presStyleCnt="0"/>
      <dgm:spPr/>
    </dgm:pt>
    <dgm:pt modelId="{3D0AC462-A7B0-4FFB-929A-44B8B51C8795}" type="pres">
      <dgm:prSet presAssocID="{34E0C784-AC9C-44B5-B78D-C739B00AC7BD}" presName="textRect" presStyleLbl="revTx" presStyleIdx="2" presStyleCnt="4">
        <dgm:presLayoutVars>
          <dgm:chMax val="1"/>
          <dgm:chPref val="1"/>
        </dgm:presLayoutVars>
      </dgm:prSet>
      <dgm:spPr/>
    </dgm:pt>
    <dgm:pt modelId="{DA15D292-6EDA-4539-8D0D-1EDC7A6DE238}" type="pres">
      <dgm:prSet presAssocID="{EC98878F-93A3-4C72-B9C2-FDC2A83AB7C8}" presName="sibTrans" presStyleCnt="0"/>
      <dgm:spPr/>
    </dgm:pt>
    <dgm:pt modelId="{D2FBB185-A3B3-4F82-8F06-80923F8B0B7B}" type="pres">
      <dgm:prSet presAssocID="{9E34CD8B-F0D4-4150-A190-9252E110AD76}" presName="compNode" presStyleCnt="0"/>
      <dgm:spPr/>
    </dgm:pt>
    <dgm:pt modelId="{21A48883-2CD2-426E-9E87-12F818749CF7}" type="pres">
      <dgm:prSet presAssocID="{9E34CD8B-F0D4-4150-A190-9252E110AD7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558F28BF-B24B-487A-A1FF-5984FC214B10}" type="pres">
      <dgm:prSet presAssocID="{9E34CD8B-F0D4-4150-A190-9252E110AD76}" presName="spaceRect" presStyleCnt="0"/>
      <dgm:spPr/>
    </dgm:pt>
    <dgm:pt modelId="{5457F6F6-DBCA-4487-AE1C-6096730233B3}" type="pres">
      <dgm:prSet presAssocID="{9E34CD8B-F0D4-4150-A190-9252E110AD76}" presName="textRect" presStyleLbl="revTx" presStyleIdx="3" presStyleCnt="4">
        <dgm:presLayoutVars>
          <dgm:chMax val="1"/>
          <dgm:chPref val="1"/>
        </dgm:presLayoutVars>
      </dgm:prSet>
      <dgm:spPr/>
    </dgm:pt>
  </dgm:ptLst>
  <dgm:cxnLst>
    <dgm:cxn modelId="{A4E3DB18-3658-4D7D-960F-73E2F376E864}" srcId="{C9686785-6E9F-4DC7-B18F-3FB0EAA787FF}" destId="{34E0C784-AC9C-44B5-B78D-C739B00AC7BD}" srcOrd="2" destOrd="0" parTransId="{1B880D26-6AC2-4533-9615-91DDF6006D63}" sibTransId="{EC98878F-93A3-4C72-B9C2-FDC2A83AB7C8}"/>
    <dgm:cxn modelId="{2B13CB34-4D6D-4862-892B-3F045621B700}" type="presOf" srcId="{C9686785-6E9F-4DC7-B18F-3FB0EAA787FF}" destId="{7F936C72-E7A5-4C3A-B4AF-27D49D1E1DAB}" srcOrd="0" destOrd="0" presId="urn:microsoft.com/office/officeart/2018/2/layout/IconLabelList"/>
    <dgm:cxn modelId="{A30BC136-0DCC-43BA-95CF-AA7C02ECD5AA}" type="presOf" srcId="{8BEB618A-ACF8-40BC-A05C-FC04F9FA851A}" destId="{F60BEF50-A1E8-4F9B-9936-0336AA95C830}" srcOrd="0" destOrd="0" presId="urn:microsoft.com/office/officeart/2018/2/layout/IconLabelList"/>
    <dgm:cxn modelId="{F381F562-D08D-466A-A170-BB3D2E1876FF}" type="presOf" srcId="{DEC8EB9B-35F8-4BCE-BB6C-A09C465641AB}" destId="{70A98B2F-4EF6-4A82-98A9-0CF045CEF9D9}" srcOrd="0" destOrd="0" presId="urn:microsoft.com/office/officeart/2018/2/layout/IconLabelList"/>
    <dgm:cxn modelId="{7E8E6D4D-FCEC-4A36-8F68-F23EFF180993}" srcId="{C9686785-6E9F-4DC7-B18F-3FB0EAA787FF}" destId="{DEC8EB9B-35F8-4BCE-BB6C-A09C465641AB}" srcOrd="0" destOrd="0" parTransId="{94F02BC5-B243-4713-9FF7-E6225B87210B}" sibTransId="{5961564E-B562-4E22-AF52-288BD17BF230}"/>
    <dgm:cxn modelId="{DF908256-5042-4CF8-BEA6-739567E3EC49}" srcId="{C9686785-6E9F-4DC7-B18F-3FB0EAA787FF}" destId="{9E34CD8B-F0D4-4150-A190-9252E110AD76}" srcOrd="3" destOrd="0" parTransId="{22192CA2-0DD1-48DD-8D32-28ABE4A19518}" sibTransId="{0AF1A685-0A8A-443C-BF2B-57FF7341836A}"/>
    <dgm:cxn modelId="{5C015058-0692-44BA-A9DA-5EDC62B001AC}" type="presOf" srcId="{9E34CD8B-F0D4-4150-A190-9252E110AD76}" destId="{5457F6F6-DBCA-4487-AE1C-6096730233B3}" srcOrd="0" destOrd="0" presId="urn:microsoft.com/office/officeart/2018/2/layout/IconLabelList"/>
    <dgm:cxn modelId="{9FA88FE4-D1AB-477C-9F55-4CC2EDA17E4D}" srcId="{C9686785-6E9F-4DC7-B18F-3FB0EAA787FF}" destId="{8BEB618A-ACF8-40BC-A05C-FC04F9FA851A}" srcOrd="1" destOrd="0" parTransId="{9D455E79-51C5-49E1-81F8-BEE0546CE5C2}" sibTransId="{2B1B3730-42C9-499F-B492-06EC4974C414}"/>
    <dgm:cxn modelId="{4DC3CDEC-4870-42C7-855B-07E0F499F78B}" type="presOf" srcId="{34E0C784-AC9C-44B5-B78D-C739B00AC7BD}" destId="{3D0AC462-A7B0-4FFB-929A-44B8B51C8795}" srcOrd="0" destOrd="0" presId="urn:microsoft.com/office/officeart/2018/2/layout/IconLabelList"/>
    <dgm:cxn modelId="{D0A5490B-3A5D-4F3F-87DA-0053E9AADEEB}" type="presParOf" srcId="{7F936C72-E7A5-4C3A-B4AF-27D49D1E1DAB}" destId="{D1C836EB-7133-49E7-8A7E-1A65EC669EAB}" srcOrd="0" destOrd="0" presId="urn:microsoft.com/office/officeart/2018/2/layout/IconLabelList"/>
    <dgm:cxn modelId="{D2422B4E-7CD6-4B54-ACBA-F8560D44EB62}" type="presParOf" srcId="{D1C836EB-7133-49E7-8A7E-1A65EC669EAB}" destId="{A8AD198C-1E4C-45FC-8C06-024F74D2EE7F}" srcOrd="0" destOrd="0" presId="urn:microsoft.com/office/officeart/2018/2/layout/IconLabelList"/>
    <dgm:cxn modelId="{0B997DD7-D222-4329-BFB4-2BCCDFA2B8D1}" type="presParOf" srcId="{D1C836EB-7133-49E7-8A7E-1A65EC669EAB}" destId="{A13097D0-B0C9-4114-A570-A1B0F624BD86}" srcOrd="1" destOrd="0" presId="urn:microsoft.com/office/officeart/2018/2/layout/IconLabelList"/>
    <dgm:cxn modelId="{1DF5D1C8-4014-44CF-BA23-5486223F1B89}" type="presParOf" srcId="{D1C836EB-7133-49E7-8A7E-1A65EC669EAB}" destId="{70A98B2F-4EF6-4A82-98A9-0CF045CEF9D9}" srcOrd="2" destOrd="0" presId="urn:microsoft.com/office/officeart/2018/2/layout/IconLabelList"/>
    <dgm:cxn modelId="{4DC582FD-51E9-43DA-ADDA-17ABABA7617D}" type="presParOf" srcId="{7F936C72-E7A5-4C3A-B4AF-27D49D1E1DAB}" destId="{861E8D2B-835F-42DC-87E0-310FB8FAD558}" srcOrd="1" destOrd="0" presId="urn:microsoft.com/office/officeart/2018/2/layout/IconLabelList"/>
    <dgm:cxn modelId="{6613582C-B30D-4812-B67A-1D198C7183CB}" type="presParOf" srcId="{7F936C72-E7A5-4C3A-B4AF-27D49D1E1DAB}" destId="{18A56CCA-20CD-47B4-89E8-869EB2D839F8}" srcOrd="2" destOrd="0" presId="urn:microsoft.com/office/officeart/2018/2/layout/IconLabelList"/>
    <dgm:cxn modelId="{E6E90122-BC81-4587-B78F-D79634853EB5}" type="presParOf" srcId="{18A56CCA-20CD-47B4-89E8-869EB2D839F8}" destId="{8430018A-71CA-4065-B080-E333729EED16}" srcOrd="0" destOrd="0" presId="urn:microsoft.com/office/officeart/2018/2/layout/IconLabelList"/>
    <dgm:cxn modelId="{BF619A80-3448-4A1C-85C6-A9A9BF6DEC0E}" type="presParOf" srcId="{18A56CCA-20CD-47B4-89E8-869EB2D839F8}" destId="{46BBB633-4D43-408A-9EF4-CEBB28781A67}" srcOrd="1" destOrd="0" presId="urn:microsoft.com/office/officeart/2018/2/layout/IconLabelList"/>
    <dgm:cxn modelId="{5FC78CF5-ED9B-4B54-BDC8-BA90FD984D91}" type="presParOf" srcId="{18A56CCA-20CD-47B4-89E8-869EB2D839F8}" destId="{F60BEF50-A1E8-4F9B-9936-0336AA95C830}" srcOrd="2" destOrd="0" presId="urn:microsoft.com/office/officeart/2018/2/layout/IconLabelList"/>
    <dgm:cxn modelId="{C2E4BD37-D41D-4CB0-A168-977B7B165876}" type="presParOf" srcId="{7F936C72-E7A5-4C3A-B4AF-27D49D1E1DAB}" destId="{0027BF31-ED04-487B-89A9-0CD2F417BFEF}" srcOrd="3" destOrd="0" presId="urn:microsoft.com/office/officeart/2018/2/layout/IconLabelList"/>
    <dgm:cxn modelId="{F0BB15F1-415B-4AC2-9F5D-3E3AB97585A4}" type="presParOf" srcId="{7F936C72-E7A5-4C3A-B4AF-27D49D1E1DAB}" destId="{6BB2981B-CCD6-4D60-A66D-E2C52FF24DB4}" srcOrd="4" destOrd="0" presId="urn:microsoft.com/office/officeart/2018/2/layout/IconLabelList"/>
    <dgm:cxn modelId="{4F57D7DB-2156-4D6D-B9E3-E727215A3A69}" type="presParOf" srcId="{6BB2981B-CCD6-4D60-A66D-E2C52FF24DB4}" destId="{681B9244-F798-401D-A0E0-1CCB89E55420}" srcOrd="0" destOrd="0" presId="urn:microsoft.com/office/officeart/2018/2/layout/IconLabelList"/>
    <dgm:cxn modelId="{9B675CA6-91C1-4186-A804-F059BC4F7349}" type="presParOf" srcId="{6BB2981B-CCD6-4D60-A66D-E2C52FF24DB4}" destId="{82BE9105-89D7-4C70-96EC-AC9533361DD6}" srcOrd="1" destOrd="0" presId="urn:microsoft.com/office/officeart/2018/2/layout/IconLabelList"/>
    <dgm:cxn modelId="{AD129F7D-922D-47EA-963D-2E3537DF3D49}" type="presParOf" srcId="{6BB2981B-CCD6-4D60-A66D-E2C52FF24DB4}" destId="{3D0AC462-A7B0-4FFB-929A-44B8B51C8795}" srcOrd="2" destOrd="0" presId="urn:microsoft.com/office/officeart/2018/2/layout/IconLabelList"/>
    <dgm:cxn modelId="{20BBE48C-47F8-49AE-8A61-88776689FD0E}" type="presParOf" srcId="{7F936C72-E7A5-4C3A-B4AF-27D49D1E1DAB}" destId="{DA15D292-6EDA-4539-8D0D-1EDC7A6DE238}" srcOrd="5" destOrd="0" presId="urn:microsoft.com/office/officeart/2018/2/layout/IconLabelList"/>
    <dgm:cxn modelId="{4E6D72AC-2666-4AC9-B0FE-3872F3FADCBF}" type="presParOf" srcId="{7F936C72-E7A5-4C3A-B4AF-27D49D1E1DAB}" destId="{D2FBB185-A3B3-4F82-8F06-80923F8B0B7B}" srcOrd="6" destOrd="0" presId="urn:microsoft.com/office/officeart/2018/2/layout/IconLabelList"/>
    <dgm:cxn modelId="{A5120AB4-0F2E-4B65-9730-F28FA68665BA}" type="presParOf" srcId="{D2FBB185-A3B3-4F82-8F06-80923F8B0B7B}" destId="{21A48883-2CD2-426E-9E87-12F818749CF7}" srcOrd="0" destOrd="0" presId="urn:microsoft.com/office/officeart/2018/2/layout/IconLabelList"/>
    <dgm:cxn modelId="{3D80D4F1-54CC-4978-8420-16C5A1E0D363}" type="presParOf" srcId="{D2FBB185-A3B3-4F82-8F06-80923F8B0B7B}" destId="{558F28BF-B24B-487A-A1FF-5984FC214B10}" srcOrd="1" destOrd="0" presId="urn:microsoft.com/office/officeart/2018/2/layout/IconLabelList"/>
    <dgm:cxn modelId="{270938E1-E434-4BCD-92E8-2C7EA085D8B1}" type="presParOf" srcId="{D2FBB185-A3B3-4F82-8F06-80923F8B0B7B}" destId="{5457F6F6-DBCA-4487-AE1C-6096730233B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1B105C-683F-4EBF-9C41-FD24146714B2}" type="doc">
      <dgm:prSet loTypeId="urn:microsoft.com/office/officeart/2008/layout/HexagonCluster" loCatId="relationship" qsTypeId="urn:microsoft.com/office/officeart/2005/8/quickstyle/simple1" qsCatId="simple" csTypeId="urn:microsoft.com/office/officeart/2005/8/colors/accent1_2" csCatId="accent1" phldr="1"/>
      <dgm:spPr/>
    </dgm:pt>
    <dgm:pt modelId="{57D55214-1E89-4922-BFED-21067D2D1A07}">
      <dgm:prSet phldrT="[Text]"/>
      <dgm:spPr/>
      <dgm:t>
        <a:bodyPr/>
        <a:lstStyle/>
        <a:p>
          <a:pPr algn="ctr"/>
          <a:r>
            <a:rPr lang="en-CA" b="1"/>
            <a:t>Legal Model</a:t>
          </a:r>
        </a:p>
      </dgm:t>
    </dgm:pt>
    <dgm:pt modelId="{D98233E7-9E00-4FF2-BBAE-11AD5D9323E9}" type="parTrans" cxnId="{7B923AF4-C6CC-4060-A36C-90BDC7B54C14}">
      <dgm:prSet/>
      <dgm:spPr/>
      <dgm:t>
        <a:bodyPr/>
        <a:lstStyle/>
        <a:p>
          <a:pPr algn="ctr"/>
          <a:endParaRPr lang="en-CA"/>
        </a:p>
      </dgm:t>
    </dgm:pt>
    <dgm:pt modelId="{049F76B7-49A0-4B2B-8DF7-C804F005F89B}" type="sibTrans" cxnId="{7B923AF4-C6CC-4060-A36C-90BDC7B54C1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Gavel resting on block"/>
        </a:ext>
      </dgm:extLst>
    </dgm:pt>
    <dgm:pt modelId="{33BB4C80-5793-4D99-9402-D1D5D33339C4}">
      <dgm:prSet phldrT="[Text]"/>
      <dgm:spPr/>
      <dgm:t>
        <a:bodyPr/>
        <a:lstStyle/>
        <a:p>
          <a:pPr algn="ctr"/>
          <a:r>
            <a:rPr lang="en-CA" b="1"/>
            <a:t>Developmental Model</a:t>
          </a:r>
        </a:p>
      </dgm:t>
    </dgm:pt>
    <dgm:pt modelId="{138EB1E2-949F-4BEB-BEE6-8108F86DF8EF}" type="parTrans" cxnId="{5AE40115-29BB-4F63-8CA3-0979F2736A7B}">
      <dgm:prSet/>
      <dgm:spPr/>
      <dgm:t>
        <a:bodyPr/>
        <a:lstStyle/>
        <a:p>
          <a:pPr algn="ctr"/>
          <a:endParaRPr lang="en-CA"/>
        </a:p>
      </dgm:t>
    </dgm:pt>
    <dgm:pt modelId="{77ADC695-37D2-43AE-9994-F01905BAE766}" type="sibTrans" cxnId="{5AE40115-29BB-4F63-8CA3-0979F2736A7B}">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Close-up of open book against blurred bookshelf background"/>
        </a:ext>
      </dgm:extLst>
    </dgm:pt>
    <dgm:pt modelId="{EE6DE768-0254-4E65-B933-98888C9BAFE8}">
      <dgm:prSet phldrT="[Text]"/>
      <dgm:spPr/>
      <dgm:t>
        <a:bodyPr/>
        <a:lstStyle/>
        <a:p>
          <a:pPr algn="ctr"/>
          <a:r>
            <a:rPr lang="en-CA" b="1" dirty="0"/>
            <a:t>Communication Model</a:t>
          </a:r>
        </a:p>
      </dgm:t>
    </dgm:pt>
    <dgm:pt modelId="{6637E19B-429E-4AB8-BA3D-355E6BEDAB89}" type="parTrans" cxnId="{5DE3F0C7-FD0B-42EC-A57F-5EDF5DA68F32}">
      <dgm:prSet/>
      <dgm:spPr/>
      <dgm:t>
        <a:bodyPr/>
        <a:lstStyle/>
        <a:p>
          <a:pPr algn="ctr"/>
          <a:endParaRPr lang="en-CA"/>
        </a:p>
      </dgm:t>
    </dgm:pt>
    <dgm:pt modelId="{FE48DA8B-8890-4997-9438-5097D7AAC0EE}" type="sibTrans" cxnId="{5DE3F0C7-FD0B-42EC-A57F-5EDF5DA68F3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People working together"/>
        </a:ext>
      </dgm:extLst>
    </dgm:pt>
    <dgm:pt modelId="{02718020-848E-478C-B1C7-525C79A15F46}">
      <dgm:prSet phldrT="[Text]"/>
      <dgm:spPr/>
      <dgm:t>
        <a:bodyPr/>
        <a:lstStyle/>
        <a:p>
          <a:pPr algn="ctr"/>
          <a:r>
            <a:rPr lang="en-CA" b="1"/>
            <a:t>Environmental Model</a:t>
          </a:r>
        </a:p>
      </dgm:t>
    </dgm:pt>
    <dgm:pt modelId="{EB5FE325-8554-454D-9FF4-1FA88C60C6BA}" type="parTrans" cxnId="{5FDFA045-C87B-48E8-92A7-C7FAB42387E7}">
      <dgm:prSet/>
      <dgm:spPr/>
      <dgm:t>
        <a:bodyPr/>
        <a:lstStyle/>
        <a:p>
          <a:pPr algn="ctr"/>
          <a:endParaRPr lang="en-CA"/>
        </a:p>
      </dgm:t>
    </dgm:pt>
    <dgm:pt modelId="{19DE389C-8048-4405-BE2C-6B9E88D0EC11}" type="sibTrans" cxnId="{5FDFA045-C87B-48E8-92A7-C7FAB42387E7}">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Woman sitting in hospital bed"/>
        </a:ext>
      </dgm:extLst>
    </dgm:pt>
    <dgm:pt modelId="{8CECA897-BE79-46FF-8973-32DB786E977E}">
      <dgm:prSet phldrT="[Text]"/>
      <dgm:spPr/>
      <dgm:t>
        <a:bodyPr/>
        <a:lstStyle/>
        <a:p>
          <a:pPr algn="ctr"/>
          <a:r>
            <a:rPr lang="en-CA" b="1"/>
            <a:t>Interactive Model</a:t>
          </a:r>
        </a:p>
      </dgm:t>
    </dgm:pt>
    <dgm:pt modelId="{17C5AE64-76EE-45AD-8B7E-88379EA149D7}" type="parTrans" cxnId="{0A9B1126-12B1-44D1-BD88-71EF23B87A28}">
      <dgm:prSet/>
      <dgm:spPr/>
      <dgm:t>
        <a:bodyPr/>
        <a:lstStyle/>
        <a:p>
          <a:pPr algn="ctr"/>
          <a:endParaRPr lang="en-CA"/>
        </a:p>
      </dgm:t>
    </dgm:pt>
    <dgm:pt modelId="{23323ABE-C2FC-4719-A227-6D23E4501E8C}" type="sibTrans" cxnId="{0A9B1126-12B1-44D1-BD88-71EF23B87A28}">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t>
        <a:bodyPr/>
        <a:lstStyle/>
        <a:p>
          <a:pPr algn="ctr"/>
          <a:endParaRPr lang="en-CA"/>
        </a:p>
      </dgm:t>
      <dgm:extLst>
        <a:ext uri="{E40237B7-FDA0-4F09-8148-C483321AD2D9}">
          <dgm14:cNvPr xmlns:dgm14="http://schemas.microsoft.com/office/drawing/2010/diagram" id="0" name="" descr="A stethoscope formed in a heart"/>
        </a:ext>
      </dgm:extLst>
    </dgm:pt>
    <dgm:pt modelId="{F3610D16-DEDB-4043-A842-F1D6F36F760A}">
      <dgm:prSet phldrT="[Text]"/>
      <dgm:spPr/>
      <dgm:t>
        <a:bodyPr/>
        <a:lstStyle/>
        <a:p>
          <a:pPr algn="ctr"/>
          <a:r>
            <a:rPr lang="en-CA" b="1"/>
            <a:t>Stress Model</a:t>
          </a:r>
        </a:p>
      </dgm:t>
    </dgm:pt>
    <dgm:pt modelId="{8F97C636-819A-44E5-847E-D962EDD7F0A6}" type="parTrans" cxnId="{C9ECF071-031A-4911-930C-E10FBAFC3210}">
      <dgm:prSet/>
      <dgm:spPr/>
      <dgm:t>
        <a:bodyPr/>
        <a:lstStyle/>
        <a:p>
          <a:pPr algn="ctr"/>
          <a:endParaRPr lang="en-CA"/>
        </a:p>
      </dgm:t>
    </dgm:pt>
    <dgm:pt modelId="{776D5551-5B59-465A-B4B1-800DEC66C90F}" type="sibTrans" cxnId="{C9ECF071-031A-4911-930C-E10FBAFC3210}">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tressed woman facing computer"/>
        </a:ext>
      </dgm:extLst>
    </dgm:pt>
    <dgm:pt modelId="{7B97D4D3-2085-4328-B879-27FE81EFBF1F}">
      <dgm:prSet phldrT="[Text]"/>
      <dgm:spPr/>
      <dgm:t>
        <a:bodyPr/>
        <a:lstStyle/>
        <a:p>
          <a:pPr algn="ctr"/>
          <a:r>
            <a:rPr lang="en-CA" b="1"/>
            <a:t>Basic Needs Model</a:t>
          </a:r>
        </a:p>
      </dgm:t>
    </dgm:pt>
    <dgm:pt modelId="{7565BC92-5EC3-45EC-B698-B24AE05B3DD4}" type="parTrans" cxnId="{29E89043-8232-4B20-9C87-F310D8D99AE5}">
      <dgm:prSet/>
      <dgm:spPr/>
      <dgm:t>
        <a:bodyPr/>
        <a:lstStyle/>
        <a:p>
          <a:pPr algn="ctr"/>
          <a:endParaRPr lang="en-CA"/>
        </a:p>
      </dgm:t>
    </dgm:pt>
    <dgm:pt modelId="{FEEBF726-3D00-4ECE-B3BC-A0E05E3DA222}" type="sibTrans" cxnId="{29E89043-8232-4B20-9C87-F310D8D99AE5}">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dgm:spPr>
      <dgm:t>
        <a:bodyPr/>
        <a:lstStyle/>
        <a:p>
          <a:pPr algn="ctr"/>
          <a:endParaRPr lang="en-CA"/>
        </a:p>
      </dgm:t>
      <dgm:extLst>
        <a:ext uri="{E40237B7-FDA0-4F09-8148-C483321AD2D9}">
          <dgm14:cNvPr xmlns:dgm14="http://schemas.microsoft.com/office/drawing/2010/diagram" id="0" name="" descr="Hands catching running water"/>
        </a:ext>
      </dgm:extLst>
    </dgm:pt>
    <dgm:pt modelId="{5D495DF0-F4E6-4491-B9A9-8093B5C8A58A}">
      <dgm:prSet phldrT="[Text]"/>
      <dgm:spPr/>
      <dgm:t>
        <a:bodyPr/>
        <a:lstStyle/>
        <a:p>
          <a:pPr algn="ctr"/>
          <a:r>
            <a:rPr lang="en-CA" b="1"/>
            <a:t>Socio-cultural Model</a:t>
          </a:r>
        </a:p>
      </dgm:t>
    </dgm:pt>
    <dgm:pt modelId="{D3079991-13B9-4298-AB4C-13B694F5D8CF}" type="parTrans" cxnId="{27647632-497B-4924-AF3A-8BB248855293}">
      <dgm:prSet/>
      <dgm:spPr/>
      <dgm:t>
        <a:bodyPr/>
        <a:lstStyle/>
        <a:p>
          <a:pPr algn="ctr"/>
          <a:endParaRPr lang="en-CA"/>
        </a:p>
      </dgm:t>
    </dgm:pt>
    <dgm:pt modelId="{97D4F8FD-745E-4D42-B1F8-8FFC97AB6196}" type="sibTrans" cxnId="{27647632-497B-4924-AF3A-8BB248855293}">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kyway Cultural Center Fortaleza Brazil"/>
        </a:ext>
      </dgm:extLst>
    </dgm:pt>
    <dgm:pt modelId="{9E6F5048-ACEE-43F6-9FAA-D3342EAE280C}">
      <dgm:prSet phldrT="[Text]"/>
      <dgm:spPr/>
      <dgm:t>
        <a:bodyPr/>
        <a:lstStyle/>
        <a:p>
          <a:pPr algn="ctr"/>
          <a:r>
            <a:rPr lang="en-CA" b="1"/>
            <a:t>Common Knowledge Model</a:t>
          </a:r>
        </a:p>
      </dgm:t>
    </dgm:pt>
    <dgm:pt modelId="{20347232-96F0-43FA-A917-E60E1D8913D8}" type="parTrans" cxnId="{B712F374-F5B7-4BDB-AFF7-B933E704CD49}">
      <dgm:prSet/>
      <dgm:spPr/>
      <dgm:t>
        <a:bodyPr/>
        <a:lstStyle/>
        <a:p>
          <a:pPr algn="ctr"/>
          <a:endParaRPr lang="en-CA"/>
        </a:p>
      </dgm:t>
    </dgm:pt>
    <dgm:pt modelId="{37094669-8712-4593-8930-E4D870C9A443}" type="sibTrans" cxnId="{B712F374-F5B7-4BDB-AFF7-B933E704CD49}">
      <dgm:prSet/>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urgeon examining digital brain scan on monitor with patient in the background"/>
        </a:ext>
      </dgm:extLst>
    </dgm:pt>
    <dgm:pt modelId="{E831C24E-8545-4244-BE70-65AB14328F9B}" type="pres">
      <dgm:prSet presAssocID="{0D1B105C-683F-4EBF-9C41-FD24146714B2}" presName="Name0" presStyleCnt="0">
        <dgm:presLayoutVars>
          <dgm:chMax val="21"/>
          <dgm:chPref val="21"/>
        </dgm:presLayoutVars>
      </dgm:prSet>
      <dgm:spPr/>
    </dgm:pt>
    <dgm:pt modelId="{7B2383A6-EA64-4C34-B6B7-90F1969ECDD9}" type="pres">
      <dgm:prSet presAssocID="{57D55214-1E89-4922-BFED-21067D2D1A07}" presName="text1" presStyleCnt="0"/>
      <dgm:spPr/>
    </dgm:pt>
    <dgm:pt modelId="{605B2F5B-1B5F-4192-82B5-844C282BAD88}" type="pres">
      <dgm:prSet presAssocID="{57D55214-1E89-4922-BFED-21067D2D1A07}" presName="textRepeatNode" presStyleLbl="alignNode1" presStyleIdx="0" presStyleCnt="9">
        <dgm:presLayoutVars>
          <dgm:chMax val="0"/>
          <dgm:chPref val="0"/>
          <dgm:bulletEnabled val="1"/>
        </dgm:presLayoutVars>
      </dgm:prSet>
      <dgm:spPr/>
    </dgm:pt>
    <dgm:pt modelId="{2D8740FC-952C-43E1-A0F2-66FAB6B11C4F}" type="pres">
      <dgm:prSet presAssocID="{57D55214-1E89-4922-BFED-21067D2D1A07}" presName="textaccent1" presStyleCnt="0"/>
      <dgm:spPr/>
    </dgm:pt>
    <dgm:pt modelId="{C91FB9B2-4A50-469F-9279-7FF141D145D6}" type="pres">
      <dgm:prSet presAssocID="{57D55214-1E89-4922-BFED-21067D2D1A07}" presName="accentRepeatNode" presStyleLbl="solidAlignAcc1" presStyleIdx="0" presStyleCnt="18"/>
      <dgm:spPr/>
    </dgm:pt>
    <dgm:pt modelId="{E8B900F8-6EF3-427E-9722-3BB5CC7F364E}" type="pres">
      <dgm:prSet presAssocID="{049F76B7-49A0-4B2B-8DF7-C804F005F89B}" presName="image1" presStyleCnt="0"/>
      <dgm:spPr/>
    </dgm:pt>
    <dgm:pt modelId="{48488603-A3CA-4FFF-A4F2-CC4E2E6FD4A6}" type="pres">
      <dgm:prSet presAssocID="{049F76B7-49A0-4B2B-8DF7-C804F005F89B}" presName="imageRepeatNode" presStyleLbl="alignAcc1" presStyleIdx="0" presStyleCnt="9"/>
      <dgm:spPr/>
    </dgm:pt>
    <dgm:pt modelId="{484ADECE-28D7-4C72-95C4-A6999A8CEBBD}" type="pres">
      <dgm:prSet presAssocID="{049F76B7-49A0-4B2B-8DF7-C804F005F89B}" presName="imageaccent1" presStyleCnt="0"/>
      <dgm:spPr/>
    </dgm:pt>
    <dgm:pt modelId="{717796CD-3431-4E10-92B6-6565B703B825}" type="pres">
      <dgm:prSet presAssocID="{049F76B7-49A0-4B2B-8DF7-C804F005F89B}" presName="accentRepeatNode" presStyleLbl="solidAlignAcc1" presStyleIdx="1" presStyleCnt="18"/>
      <dgm:spPr/>
    </dgm:pt>
    <dgm:pt modelId="{79756734-6837-48D0-BA48-DC61B2B34482}" type="pres">
      <dgm:prSet presAssocID="{F3610D16-DEDB-4043-A842-F1D6F36F760A}" presName="text2" presStyleCnt="0"/>
      <dgm:spPr/>
    </dgm:pt>
    <dgm:pt modelId="{29C51C60-549B-4AA1-BCEE-C4EECEA9DEE5}" type="pres">
      <dgm:prSet presAssocID="{F3610D16-DEDB-4043-A842-F1D6F36F760A}" presName="textRepeatNode" presStyleLbl="alignNode1" presStyleIdx="1" presStyleCnt="9">
        <dgm:presLayoutVars>
          <dgm:chMax val="0"/>
          <dgm:chPref val="0"/>
          <dgm:bulletEnabled val="1"/>
        </dgm:presLayoutVars>
      </dgm:prSet>
      <dgm:spPr/>
    </dgm:pt>
    <dgm:pt modelId="{A878E063-765A-4469-9C8F-5B5AA786AFB1}" type="pres">
      <dgm:prSet presAssocID="{F3610D16-DEDB-4043-A842-F1D6F36F760A}" presName="textaccent2" presStyleCnt="0"/>
      <dgm:spPr/>
    </dgm:pt>
    <dgm:pt modelId="{3153BE39-BE6D-4601-A85E-41989865613F}" type="pres">
      <dgm:prSet presAssocID="{F3610D16-DEDB-4043-A842-F1D6F36F760A}" presName="accentRepeatNode" presStyleLbl="solidAlignAcc1" presStyleIdx="2" presStyleCnt="18"/>
      <dgm:spPr/>
    </dgm:pt>
    <dgm:pt modelId="{DAF6B523-2FE2-4ABA-829F-3A4ACA20CA0B}" type="pres">
      <dgm:prSet presAssocID="{776D5551-5B59-465A-B4B1-800DEC66C90F}" presName="image2" presStyleCnt="0"/>
      <dgm:spPr/>
    </dgm:pt>
    <dgm:pt modelId="{D70512E1-FC5F-483E-A50C-7654357BDC40}" type="pres">
      <dgm:prSet presAssocID="{776D5551-5B59-465A-B4B1-800DEC66C90F}" presName="imageRepeatNode" presStyleLbl="alignAcc1" presStyleIdx="1" presStyleCnt="9"/>
      <dgm:spPr/>
    </dgm:pt>
    <dgm:pt modelId="{E9D7CFF1-F185-4073-9245-D514C9D952DD}" type="pres">
      <dgm:prSet presAssocID="{776D5551-5B59-465A-B4B1-800DEC66C90F}" presName="imageaccent2" presStyleCnt="0"/>
      <dgm:spPr/>
    </dgm:pt>
    <dgm:pt modelId="{F07308A4-ADBE-43B3-9631-73B011735DD3}" type="pres">
      <dgm:prSet presAssocID="{776D5551-5B59-465A-B4B1-800DEC66C90F}" presName="accentRepeatNode" presStyleLbl="solidAlignAcc1" presStyleIdx="3" presStyleCnt="18"/>
      <dgm:spPr/>
    </dgm:pt>
    <dgm:pt modelId="{71941042-83EC-485A-B770-73D28C0376CF}" type="pres">
      <dgm:prSet presAssocID="{33BB4C80-5793-4D99-9402-D1D5D33339C4}" presName="text3" presStyleCnt="0"/>
      <dgm:spPr/>
    </dgm:pt>
    <dgm:pt modelId="{D60A49F1-F96F-4278-BDBB-83570687A224}" type="pres">
      <dgm:prSet presAssocID="{33BB4C80-5793-4D99-9402-D1D5D33339C4}" presName="textRepeatNode" presStyleLbl="alignNode1" presStyleIdx="2" presStyleCnt="9">
        <dgm:presLayoutVars>
          <dgm:chMax val="0"/>
          <dgm:chPref val="0"/>
          <dgm:bulletEnabled val="1"/>
        </dgm:presLayoutVars>
      </dgm:prSet>
      <dgm:spPr/>
    </dgm:pt>
    <dgm:pt modelId="{EFA8929F-E1B6-4F53-9EDC-02DEF394CA69}" type="pres">
      <dgm:prSet presAssocID="{33BB4C80-5793-4D99-9402-D1D5D33339C4}" presName="textaccent3" presStyleCnt="0"/>
      <dgm:spPr/>
    </dgm:pt>
    <dgm:pt modelId="{C67D1742-421F-4DBD-BB75-4653ABF3D78D}" type="pres">
      <dgm:prSet presAssocID="{33BB4C80-5793-4D99-9402-D1D5D33339C4}" presName="accentRepeatNode" presStyleLbl="solidAlignAcc1" presStyleIdx="4" presStyleCnt="18"/>
      <dgm:spPr/>
    </dgm:pt>
    <dgm:pt modelId="{AA3E4F85-FCD2-4F3F-8078-D636CED4C2D4}" type="pres">
      <dgm:prSet presAssocID="{77ADC695-37D2-43AE-9994-F01905BAE766}" presName="image3" presStyleCnt="0"/>
      <dgm:spPr/>
    </dgm:pt>
    <dgm:pt modelId="{A23A3129-E229-469C-9CA3-C80A937A6C78}" type="pres">
      <dgm:prSet presAssocID="{77ADC695-37D2-43AE-9994-F01905BAE766}" presName="imageRepeatNode" presStyleLbl="alignAcc1" presStyleIdx="2" presStyleCnt="9"/>
      <dgm:spPr/>
    </dgm:pt>
    <dgm:pt modelId="{FA846ECA-7F9E-42FE-9F2F-470EAE1CE83F}" type="pres">
      <dgm:prSet presAssocID="{77ADC695-37D2-43AE-9994-F01905BAE766}" presName="imageaccent3" presStyleCnt="0"/>
      <dgm:spPr/>
    </dgm:pt>
    <dgm:pt modelId="{703115B7-0E36-4969-B3D4-74556DC3852A}" type="pres">
      <dgm:prSet presAssocID="{77ADC695-37D2-43AE-9994-F01905BAE766}" presName="accentRepeatNode" presStyleLbl="solidAlignAcc1" presStyleIdx="5" presStyleCnt="18"/>
      <dgm:spPr/>
    </dgm:pt>
    <dgm:pt modelId="{3994418E-2FA5-4069-B9D8-E2119B7B983E}" type="pres">
      <dgm:prSet presAssocID="{EE6DE768-0254-4E65-B933-98888C9BAFE8}" presName="text4" presStyleCnt="0"/>
      <dgm:spPr/>
    </dgm:pt>
    <dgm:pt modelId="{CBF76811-10A2-4F27-AE9A-544B778190E0}" type="pres">
      <dgm:prSet presAssocID="{EE6DE768-0254-4E65-B933-98888C9BAFE8}" presName="textRepeatNode" presStyleLbl="alignNode1" presStyleIdx="3" presStyleCnt="9">
        <dgm:presLayoutVars>
          <dgm:chMax val="0"/>
          <dgm:chPref val="0"/>
          <dgm:bulletEnabled val="1"/>
        </dgm:presLayoutVars>
      </dgm:prSet>
      <dgm:spPr/>
    </dgm:pt>
    <dgm:pt modelId="{3740421A-9F68-4548-8B19-E35C06E538D4}" type="pres">
      <dgm:prSet presAssocID="{EE6DE768-0254-4E65-B933-98888C9BAFE8}" presName="textaccent4" presStyleCnt="0"/>
      <dgm:spPr/>
    </dgm:pt>
    <dgm:pt modelId="{66C60BAF-604E-40B0-A4BD-81CA536656E9}" type="pres">
      <dgm:prSet presAssocID="{EE6DE768-0254-4E65-B933-98888C9BAFE8}" presName="accentRepeatNode" presStyleLbl="solidAlignAcc1" presStyleIdx="6" presStyleCnt="18"/>
      <dgm:spPr/>
    </dgm:pt>
    <dgm:pt modelId="{35702322-E2C6-425A-9748-53E66D945DEF}" type="pres">
      <dgm:prSet presAssocID="{FE48DA8B-8890-4997-9438-5097D7AAC0EE}" presName="image4" presStyleCnt="0"/>
      <dgm:spPr/>
    </dgm:pt>
    <dgm:pt modelId="{1200DDA4-9646-4EA3-93A3-A5F7521B8648}" type="pres">
      <dgm:prSet presAssocID="{FE48DA8B-8890-4997-9438-5097D7AAC0EE}" presName="imageRepeatNode" presStyleLbl="alignAcc1" presStyleIdx="3" presStyleCnt="9"/>
      <dgm:spPr/>
    </dgm:pt>
    <dgm:pt modelId="{6075670D-8AA4-4599-95F3-0981AC51B653}" type="pres">
      <dgm:prSet presAssocID="{FE48DA8B-8890-4997-9438-5097D7AAC0EE}" presName="imageaccent4" presStyleCnt="0"/>
      <dgm:spPr/>
    </dgm:pt>
    <dgm:pt modelId="{DFE47F4E-58EF-40BE-BCD8-EB94C8B2C4A8}" type="pres">
      <dgm:prSet presAssocID="{FE48DA8B-8890-4997-9438-5097D7AAC0EE}" presName="accentRepeatNode" presStyleLbl="solidAlignAcc1" presStyleIdx="7" presStyleCnt="18"/>
      <dgm:spPr/>
    </dgm:pt>
    <dgm:pt modelId="{C90DB7B5-5EC8-4081-912D-95A2351EB933}" type="pres">
      <dgm:prSet presAssocID="{8CECA897-BE79-46FF-8973-32DB786E977E}" presName="text5" presStyleCnt="0"/>
      <dgm:spPr/>
    </dgm:pt>
    <dgm:pt modelId="{A80B54DA-E553-495E-A338-9C2F954B151B}" type="pres">
      <dgm:prSet presAssocID="{8CECA897-BE79-46FF-8973-32DB786E977E}" presName="textRepeatNode" presStyleLbl="alignNode1" presStyleIdx="4" presStyleCnt="9">
        <dgm:presLayoutVars>
          <dgm:chMax val="0"/>
          <dgm:chPref val="0"/>
          <dgm:bulletEnabled val="1"/>
        </dgm:presLayoutVars>
      </dgm:prSet>
      <dgm:spPr/>
    </dgm:pt>
    <dgm:pt modelId="{208CAC87-2B00-40EA-9F5C-91D237057016}" type="pres">
      <dgm:prSet presAssocID="{8CECA897-BE79-46FF-8973-32DB786E977E}" presName="textaccent5" presStyleCnt="0"/>
      <dgm:spPr/>
    </dgm:pt>
    <dgm:pt modelId="{AA2B2B04-21FC-4245-A4C5-73BFB73556D8}" type="pres">
      <dgm:prSet presAssocID="{8CECA897-BE79-46FF-8973-32DB786E977E}" presName="accentRepeatNode" presStyleLbl="solidAlignAcc1" presStyleIdx="8" presStyleCnt="18"/>
      <dgm:spPr/>
    </dgm:pt>
    <dgm:pt modelId="{20493893-9A5A-441D-9CD0-C1FFD0AFCED1}" type="pres">
      <dgm:prSet presAssocID="{23323ABE-C2FC-4719-A227-6D23E4501E8C}" presName="image5" presStyleCnt="0"/>
      <dgm:spPr/>
    </dgm:pt>
    <dgm:pt modelId="{C7F796EC-2B8D-47BF-AA93-645C79116F57}" type="pres">
      <dgm:prSet presAssocID="{23323ABE-C2FC-4719-A227-6D23E4501E8C}" presName="imageRepeatNode" presStyleLbl="alignAcc1" presStyleIdx="4" presStyleCnt="9"/>
      <dgm:spPr/>
    </dgm:pt>
    <dgm:pt modelId="{73075891-C726-4775-8349-F5341523AEA5}" type="pres">
      <dgm:prSet presAssocID="{23323ABE-C2FC-4719-A227-6D23E4501E8C}" presName="imageaccent5" presStyleCnt="0"/>
      <dgm:spPr/>
    </dgm:pt>
    <dgm:pt modelId="{341D231D-A7B0-41F6-ABDB-C71F51AB9ADD}" type="pres">
      <dgm:prSet presAssocID="{23323ABE-C2FC-4719-A227-6D23E4501E8C}" presName="accentRepeatNode" presStyleLbl="solidAlignAcc1" presStyleIdx="9" presStyleCnt="18"/>
      <dgm:spPr/>
    </dgm:pt>
    <dgm:pt modelId="{7532FCA1-9FFC-4E52-82DC-FCBB17DE3F6E}" type="pres">
      <dgm:prSet presAssocID="{02718020-848E-478C-B1C7-525C79A15F46}" presName="text6" presStyleCnt="0"/>
      <dgm:spPr/>
    </dgm:pt>
    <dgm:pt modelId="{E82D83AB-6461-4A8F-8A1A-A518739B6B9F}" type="pres">
      <dgm:prSet presAssocID="{02718020-848E-478C-B1C7-525C79A15F46}" presName="textRepeatNode" presStyleLbl="alignNode1" presStyleIdx="5" presStyleCnt="9">
        <dgm:presLayoutVars>
          <dgm:chMax val="0"/>
          <dgm:chPref val="0"/>
          <dgm:bulletEnabled val="1"/>
        </dgm:presLayoutVars>
      </dgm:prSet>
      <dgm:spPr/>
    </dgm:pt>
    <dgm:pt modelId="{706E554E-539A-4D24-8094-BE13AC4934CE}" type="pres">
      <dgm:prSet presAssocID="{02718020-848E-478C-B1C7-525C79A15F46}" presName="textaccent6" presStyleCnt="0"/>
      <dgm:spPr/>
    </dgm:pt>
    <dgm:pt modelId="{69DC0599-8D84-4636-9728-F4BB54C78710}" type="pres">
      <dgm:prSet presAssocID="{02718020-848E-478C-B1C7-525C79A15F46}" presName="accentRepeatNode" presStyleLbl="solidAlignAcc1" presStyleIdx="10" presStyleCnt="18"/>
      <dgm:spPr/>
    </dgm:pt>
    <dgm:pt modelId="{6BE3BFAA-6013-475D-96AC-AC2C001F84DA}" type="pres">
      <dgm:prSet presAssocID="{19DE389C-8048-4405-BE2C-6B9E88D0EC11}" presName="image6" presStyleCnt="0"/>
      <dgm:spPr/>
    </dgm:pt>
    <dgm:pt modelId="{0F5DE730-444E-4B88-8A81-AE61A368561B}" type="pres">
      <dgm:prSet presAssocID="{19DE389C-8048-4405-BE2C-6B9E88D0EC11}" presName="imageRepeatNode" presStyleLbl="alignAcc1" presStyleIdx="5" presStyleCnt="9"/>
      <dgm:spPr/>
    </dgm:pt>
    <dgm:pt modelId="{FD6B720C-1C75-4189-BA89-05F8E0F5846B}" type="pres">
      <dgm:prSet presAssocID="{19DE389C-8048-4405-BE2C-6B9E88D0EC11}" presName="imageaccent6" presStyleCnt="0"/>
      <dgm:spPr/>
    </dgm:pt>
    <dgm:pt modelId="{2D0459B4-4535-41DE-837F-FD2269B8999F}" type="pres">
      <dgm:prSet presAssocID="{19DE389C-8048-4405-BE2C-6B9E88D0EC11}" presName="accentRepeatNode" presStyleLbl="solidAlignAcc1" presStyleIdx="11" presStyleCnt="18"/>
      <dgm:spPr/>
    </dgm:pt>
    <dgm:pt modelId="{0A4D4ECB-05EE-404E-9B0B-771702686875}" type="pres">
      <dgm:prSet presAssocID="{7B97D4D3-2085-4328-B879-27FE81EFBF1F}" presName="text7" presStyleCnt="0"/>
      <dgm:spPr/>
    </dgm:pt>
    <dgm:pt modelId="{D72611D9-3063-47DC-A048-1A2120B91EE3}" type="pres">
      <dgm:prSet presAssocID="{7B97D4D3-2085-4328-B879-27FE81EFBF1F}" presName="textRepeatNode" presStyleLbl="alignNode1" presStyleIdx="6" presStyleCnt="9">
        <dgm:presLayoutVars>
          <dgm:chMax val="0"/>
          <dgm:chPref val="0"/>
          <dgm:bulletEnabled val="1"/>
        </dgm:presLayoutVars>
      </dgm:prSet>
      <dgm:spPr/>
    </dgm:pt>
    <dgm:pt modelId="{3F6DC895-E1E2-4A66-AAD2-4475655D6AD5}" type="pres">
      <dgm:prSet presAssocID="{7B97D4D3-2085-4328-B879-27FE81EFBF1F}" presName="textaccent7" presStyleCnt="0"/>
      <dgm:spPr/>
    </dgm:pt>
    <dgm:pt modelId="{54F3BA8C-EAF7-4C24-931F-0B0416135FA1}" type="pres">
      <dgm:prSet presAssocID="{7B97D4D3-2085-4328-B879-27FE81EFBF1F}" presName="accentRepeatNode" presStyleLbl="solidAlignAcc1" presStyleIdx="12" presStyleCnt="18"/>
      <dgm:spPr/>
    </dgm:pt>
    <dgm:pt modelId="{E00A663A-40C5-48D4-8A4B-8C419FD65206}" type="pres">
      <dgm:prSet presAssocID="{FEEBF726-3D00-4ECE-B3BC-A0E05E3DA222}" presName="image7" presStyleCnt="0"/>
      <dgm:spPr/>
    </dgm:pt>
    <dgm:pt modelId="{CB8EED8F-39BB-41F8-B8E7-CEE4C8786F1E}" type="pres">
      <dgm:prSet presAssocID="{FEEBF726-3D00-4ECE-B3BC-A0E05E3DA222}" presName="imageRepeatNode" presStyleLbl="alignAcc1" presStyleIdx="6" presStyleCnt="9"/>
      <dgm:spPr/>
    </dgm:pt>
    <dgm:pt modelId="{6ACF4F9A-7899-4CAB-989F-E1352CD0FA8D}" type="pres">
      <dgm:prSet presAssocID="{FEEBF726-3D00-4ECE-B3BC-A0E05E3DA222}" presName="imageaccent7" presStyleCnt="0"/>
      <dgm:spPr/>
    </dgm:pt>
    <dgm:pt modelId="{FE14F58D-C414-4951-807B-F96D3F7AC0E1}" type="pres">
      <dgm:prSet presAssocID="{FEEBF726-3D00-4ECE-B3BC-A0E05E3DA222}" presName="accentRepeatNode" presStyleLbl="solidAlignAcc1" presStyleIdx="13" presStyleCnt="18"/>
      <dgm:spPr/>
    </dgm:pt>
    <dgm:pt modelId="{116A1413-5B40-4D3E-BEF0-3A1B5773FA9D}" type="pres">
      <dgm:prSet presAssocID="{5D495DF0-F4E6-4491-B9A9-8093B5C8A58A}" presName="text8" presStyleCnt="0"/>
      <dgm:spPr/>
    </dgm:pt>
    <dgm:pt modelId="{8FBE5A6B-C871-4273-9E36-FD2BC19CF85C}" type="pres">
      <dgm:prSet presAssocID="{5D495DF0-F4E6-4491-B9A9-8093B5C8A58A}" presName="textRepeatNode" presStyleLbl="alignNode1" presStyleIdx="7" presStyleCnt="9">
        <dgm:presLayoutVars>
          <dgm:chMax val="0"/>
          <dgm:chPref val="0"/>
          <dgm:bulletEnabled val="1"/>
        </dgm:presLayoutVars>
      </dgm:prSet>
      <dgm:spPr/>
    </dgm:pt>
    <dgm:pt modelId="{FD464D17-0752-4FB0-9F58-05A455C27BFC}" type="pres">
      <dgm:prSet presAssocID="{5D495DF0-F4E6-4491-B9A9-8093B5C8A58A}" presName="textaccent8" presStyleCnt="0"/>
      <dgm:spPr/>
    </dgm:pt>
    <dgm:pt modelId="{69CC6D06-9EAF-44F8-9B67-E0D848BE185B}" type="pres">
      <dgm:prSet presAssocID="{5D495DF0-F4E6-4491-B9A9-8093B5C8A58A}" presName="accentRepeatNode" presStyleLbl="solidAlignAcc1" presStyleIdx="14" presStyleCnt="18"/>
      <dgm:spPr/>
    </dgm:pt>
    <dgm:pt modelId="{94CC656D-28FC-4E98-8FE1-2C1F913EFE68}" type="pres">
      <dgm:prSet presAssocID="{97D4F8FD-745E-4D42-B1F8-8FFC97AB6196}" presName="image8" presStyleCnt="0"/>
      <dgm:spPr/>
    </dgm:pt>
    <dgm:pt modelId="{C0762916-B47D-47B5-9D70-7CA5756B4471}" type="pres">
      <dgm:prSet presAssocID="{97D4F8FD-745E-4D42-B1F8-8FFC97AB6196}" presName="imageRepeatNode" presStyleLbl="alignAcc1" presStyleIdx="7" presStyleCnt="9"/>
      <dgm:spPr/>
    </dgm:pt>
    <dgm:pt modelId="{F84C9CDF-9A60-4299-9BA2-895372660D8E}" type="pres">
      <dgm:prSet presAssocID="{97D4F8FD-745E-4D42-B1F8-8FFC97AB6196}" presName="imageaccent8" presStyleCnt="0"/>
      <dgm:spPr/>
    </dgm:pt>
    <dgm:pt modelId="{C6D5D9B4-2149-4AC5-BD49-D61D8F376BAF}" type="pres">
      <dgm:prSet presAssocID="{97D4F8FD-745E-4D42-B1F8-8FFC97AB6196}" presName="accentRepeatNode" presStyleLbl="solidAlignAcc1" presStyleIdx="15" presStyleCnt="18"/>
      <dgm:spPr/>
    </dgm:pt>
    <dgm:pt modelId="{A7D4DF0D-1DEE-4BB9-8C3B-A213D0EBE4D5}" type="pres">
      <dgm:prSet presAssocID="{9E6F5048-ACEE-43F6-9FAA-D3342EAE280C}" presName="text9" presStyleCnt="0"/>
      <dgm:spPr/>
    </dgm:pt>
    <dgm:pt modelId="{2BB815BD-B9AE-4A76-ABB9-53C18681CCD6}" type="pres">
      <dgm:prSet presAssocID="{9E6F5048-ACEE-43F6-9FAA-D3342EAE280C}" presName="textRepeatNode" presStyleLbl="alignNode1" presStyleIdx="8" presStyleCnt="9">
        <dgm:presLayoutVars>
          <dgm:chMax val="0"/>
          <dgm:chPref val="0"/>
          <dgm:bulletEnabled val="1"/>
        </dgm:presLayoutVars>
      </dgm:prSet>
      <dgm:spPr/>
    </dgm:pt>
    <dgm:pt modelId="{14917C32-EA92-455C-B0CE-23D76499804A}" type="pres">
      <dgm:prSet presAssocID="{9E6F5048-ACEE-43F6-9FAA-D3342EAE280C}" presName="textaccent9" presStyleCnt="0"/>
      <dgm:spPr/>
    </dgm:pt>
    <dgm:pt modelId="{A90CF47C-DEF5-4EB1-98AE-467C789A804B}" type="pres">
      <dgm:prSet presAssocID="{9E6F5048-ACEE-43F6-9FAA-D3342EAE280C}" presName="accentRepeatNode" presStyleLbl="solidAlignAcc1" presStyleIdx="16" presStyleCnt="18"/>
      <dgm:spPr/>
    </dgm:pt>
    <dgm:pt modelId="{1C676793-5189-4083-ADE0-0D8C3AEB5A72}" type="pres">
      <dgm:prSet presAssocID="{37094669-8712-4593-8930-E4D870C9A443}" presName="image9" presStyleCnt="0"/>
      <dgm:spPr/>
    </dgm:pt>
    <dgm:pt modelId="{F803CF24-B253-4CC0-B8D8-F1D8616E1641}" type="pres">
      <dgm:prSet presAssocID="{37094669-8712-4593-8930-E4D870C9A443}" presName="imageRepeatNode" presStyleLbl="alignAcc1" presStyleIdx="8" presStyleCnt="9"/>
      <dgm:spPr/>
    </dgm:pt>
    <dgm:pt modelId="{6A0985C4-ACE3-4A4C-8C2F-0D0D5A76799A}" type="pres">
      <dgm:prSet presAssocID="{37094669-8712-4593-8930-E4D870C9A443}" presName="imageaccent9" presStyleCnt="0"/>
      <dgm:spPr/>
    </dgm:pt>
    <dgm:pt modelId="{166C23E9-DBF5-4CF1-A948-23B88DE9D006}" type="pres">
      <dgm:prSet presAssocID="{37094669-8712-4593-8930-E4D870C9A443}" presName="accentRepeatNode" presStyleLbl="solidAlignAcc1" presStyleIdx="17" presStyleCnt="18"/>
      <dgm:spPr/>
    </dgm:pt>
  </dgm:ptLst>
  <dgm:cxnLst>
    <dgm:cxn modelId="{8DE8E30F-8254-45B9-915A-B0F609535A5F}" type="presOf" srcId="{7B97D4D3-2085-4328-B879-27FE81EFBF1F}" destId="{D72611D9-3063-47DC-A048-1A2120B91EE3}" srcOrd="0" destOrd="0" presId="urn:microsoft.com/office/officeart/2008/layout/HexagonCluster"/>
    <dgm:cxn modelId="{5AE40115-29BB-4F63-8CA3-0979F2736A7B}" srcId="{0D1B105C-683F-4EBF-9C41-FD24146714B2}" destId="{33BB4C80-5793-4D99-9402-D1D5D33339C4}" srcOrd="2" destOrd="0" parTransId="{138EB1E2-949F-4BEB-BEE6-8108F86DF8EF}" sibTransId="{77ADC695-37D2-43AE-9994-F01905BAE766}"/>
    <dgm:cxn modelId="{0A9B1126-12B1-44D1-BD88-71EF23B87A28}" srcId="{0D1B105C-683F-4EBF-9C41-FD24146714B2}" destId="{8CECA897-BE79-46FF-8973-32DB786E977E}" srcOrd="4" destOrd="0" parTransId="{17C5AE64-76EE-45AD-8B7E-88379EA149D7}" sibTransId="{23323ABE-C2FC-4719-A227-6D23E4501E8C}"/>
    <dgm:cxn modelId="{88D88F2D-9150-48E6-AB99-9892A120DC1C}" type="presOf" srcId="{57D55214-1E89-4922-BFED-21067D2D1A07}" destId="{605B2F5B-1B5F-4192-82B5-844C282BAD88}" srcOrd="0" destOrd="0" presId="urn:microsoft.com/office/officeart/2008/layout/HexagonCluster"/>
    <dgm:cxn modelId="{27647632-497B-4924-AF3A-8BB248855293}" srcId="{0D1B105C-683F-4EBF-9C41-FD24146714B2}" destId="{5D495DF0-F4E6-4491-B9A9-8093B5C8A58A}" srcOrd="7" destOrd="0" parTransId="{D3079991-13B9-4298-AB4C-13B694F5D8CF}" sibTransId="{97D4F8FD-745E-4D42-B1F8-8FFC97AB6196}"/>
    <dgm:cxn modelId="{4CF73337-4F1C-4BB1-81AE-AFAB3686BD12}" type="presOf" srcId="{FE48DA8B-8890-4997-9438-5097D7AAC0EE}" destId="{1200DDA4-9646-4EA3-93A3-A5F7521B8648}" srcOrd="0" destOrd="0" presId="urn:microsoft.com/office/officeart/2008/layout/HexagonCluster"/>
    <dgm:cxn modelId="{29E89043-8232-4B20-9C87-F310D8D99AE5}" srcId="{0D1B105C-683F-4EBF-9C41-FD24146714B2}" destId="{7B97D4D3-2085-4328-B879-27FE81EFBF1F}" srcOrd="6" destOrd="0" parTransId="{7565BC92-5EC3-45EC-B698-B24AE05B3DD4}" sibTransId="{FEEBF726-3D00-4ECE-B3BC-A0E05E3DA222}"/>
    <dgm:cxn modelId="{5FDFA045-C87B-48E8-92A7-C7FAB42387E7}" srcId="{0D1B105C-683F-4EBF-9C41-FD24146714B2}" destId="{02718020-848E-478C-B1C7-525C79A15F46}" srcOrd="5" destOrd="0" parTransId="{EB5FE325-8554-454D-9FF4-1FA88C60C6BA}" sibTransId="{19DE389C-8048-4405-BE2C-6B9E88D0EC11}"/>
    <dgm:cxn modelId="{0F37906A-66A3-428F-A814-1E0564E250E5}" type="presOf" srcId="{EE6DE768-0254-4E65-B933-98888C9BAFE8}" destId="{CBF76811-10A2-4F27-AE9A-544B778190E0}" srcOrd="0" destOrd="0" presId="urn:microsoft.com/office/officeart/2008/layout/HexagonCluster"/>
    <dgm:cxn modelId="{9262A94A-AA98-4D3E-932F-4C3705CC3DD3}" type="presOf" srcId="{97D4F8FD-745E-4D42-B1F8-8FFC97AB6196}" destId="{C0762916-B47D-47B5-9D70-7CA5756B4471}" srcOrd="0" destOrd="0" presId="urn:microsoft.com/office/officeart/2008/layout/HexagonCluster"/>
    <dgm:cxn modelId="{3701444B-DCBB-4E10-BE76-10CABF6355D9}" type="presOf" srcId="{9E6F5048-ACEE-43F6-9FAA-D3342EAE280C}" destId="{2BB815BD-B9AE-4A76-ABB9-53C18681CCD6}" srcOrd="0" destOrd="0" presId="urn:microsoft.com/office/officeart/2008/layout/HexagonCluster"/>
    <dgm:cxn modelId="{C9ECF071-031A-4911-930C-E10FBAFC3210}" srcId="{0D1B105C-683F-4EBF-9C41-FD24146714B2}" destId="{F3610D16-DEDB-4043-A842-F1D6F36F760A}" srcOrd="1" destOrd="0" parTransId="{8F97C636-819A-44E5-847E-D962EDD7F0A6}" sibTransId="{776D5551-5B59-465A-B4B1-800DEC66C90F}"/>
    <dgm:cxn modelId="{B712F374-F5B7-4BDB-AFF7-B933E704CD49}" srcId="{0D1B105C-683F-4EBF-9C41-FD24146714B2}" destId="{9E6F5048-ACEE-43F6-9FAA-D3342EAE280C}" srcOrd="8" destOrd="0" parTransId="{20347232-96F0-43FA-A917-E60E1D8913D8}" sibTransId="{37094669-8712-4593-8930-E4D870C9A443}"/>
    <dgm:cxn modelId="{9143F654-A424-41F3-9E9F-5507B16ABE5D}" type="presOf" srcId="{77ADC695-37D2-43AE-9994-F01905BAE766}" destId="{A23A3129-E229-469C-9CA3-C80A937A6C78}" srcOrd="0" destOrd="0" presId="urn:microsoft.com/office/officeart/2008/layout/HexagonCluster"/>
    <dgm:cxn modelId="{252D0E55-9C66-4144-9008-C0C70E77309C}" type="presOf" srcId="{02718020-848E-478C-B1C7-525C79A15F46}" destId="{E82D83AB-6461-4A8F-8A1A-A518739B6B9F}" srcOrd="0" destOrd="0" presId="urn:microsoft.com/office/officeart/2008/layout/HexagonCluster"/>
    <dgm:cxn modelId="{491F8C75-1712-417F-92C1-0954B6E91FAB}" type="presOf" srcId="{5D495DF0-F4E6-4491-B9A9-8093B5C8A58A}" destId="{8FBE5A6B-C871-4273-9E36-FD2BC19CF85C}" srcOrd="0" destOrd="0" presId="urn:microsoft.com/office/officeart/2008/layout/HexagonCluster"/>
    <dgm:cxn modelId="{426A1F79-3D2F-4EE2-967B-4F1A1AABB8D0}" type="presOf" srcId="{19DE389C-8048-4405-BE2C-6B9E88D0EC11}" destId="{0F5DE730-444E-4B88-8A81-AE61A368561B}" srcOrd="0" destOrd="0" presId="urn:microsoft.com/office/officeart/2008/layout/HexagonCluster"/>
    <dgm:cxn modelId="{D2691381-C2C1-41EF-9586-1C515FD28C30}" type="presOf" srcId="{F3610D16-DEDB-4043-A842-F1D6F36F760A}" destId="{29C51C60-549B-4AA1-BCEE-C4EECEA9DEE5}" srcOrd="0" destOrd="0" presId="urn:microsoft.com/office/officeart/2008/layout/HexagonCluster"/>
    <dgm:cxn modelId="{82125B84-F79E-462F-AF13-389C498BD86E}" type="presOf" srcId="{37094669-8712-4593-8930-E4D870C9A443}" destId="{F803CF24-B253-4CC0-B8D8-F1D8616E1641}" srcOrd="0" destOrd="0" presId="urn:microsoft.com/office/officeart/2008/layout/HexagonCluster"/>
    <dgm:cxn modelId="{8E133C9E-2182-4422-B123-91ACF88A42B4}" type="presOf" srcId="{23323ABE-C2FC-4719-A227-6D23E4501E8C}" destId="{C7F796EC-2B8D-47BF-AA93-645C79116F57}" srcOrd="0" destOrd="0" presId="urn:microsoft.com/office/officeart/2008/layout/HexagonCluster"/>
    <dgm:cxn modelId="{34F272A4-DA6C-4605-A582-3AE752A3EACB}" type="presOf" srcId="{33BB4C80-5793-4D99-9402-D1D5D33339C4}" destId="{D60A49F1-F96F-4278-BDBB-83570687A224}" srcOrd="0" destOrd="0" presId="urn:microsoft.com/office/officeart/2008/layout/HexagonCluster"/>
    <dgm:cxn modelId="{88D838A5-02A3-43DB-BB49-F0C05C895E7C}" type="presOf" srcId="{049F76B7-49A0-4B2B-8DF7-C804F005F89B}" destId="{48488603-A3CA-4FFF-A4F2-CC4E2E6FD4A6}" srcOrd="0" destOrd="0" presId="urn:microsoft.com/office/officeart/2008/layout/HexagonCluster"/>
    <dgm:cxn modelId="{59E5C2BD-3601-4928-93ED-0B1B8FF2E49B}" type="presOf" srcId="{8CECA897-BE79-46FF-8973-32DB786E977E}" destId="{A80B54DA-E553-495E-A338-9C2F954B151B}" srcOrd="0" destOrd="0" presId="urn:microsoft.com/office/officeart/2008/layout/HexagonCluster"/>
    <dgm:cxn modelId="{5DE3F0C7-FD0B-42EC-A57F-5EDF5DA68F32}" srcId="{0D1B105C-683F-4EBF-9C41-FD24146714B2}" destId="{EE6DE768-0254-4E65-B933-98888C9BAFE8}" srcOrd="3" destOrd="0" parTransId="{6637E19B-429E-4AB8-BA3D-355E6BEDAB89}" sibTransId="{FE48DA8B-8890-4997-9438-5097D7AAC0EE}"/>
    <dgm:cxn modelId="{CDA63DD1-2EB3-49B0-AEA9-DCAF253A5BB2}" type="presOf" srcId="{0D1B105C-683F-4EBF-9C41-FD24146714B2}" destId="{E831C24E-8545-4244-BE70-65AB14328F9B}" srcOrd="0" destOrd="0" presId="urn:microsoft.com/office/officeart/2008/layout/HexagonCluster"/>
    <dgm:cxn modelId="{7AD91CE6-5200-45FA-BD9E-5FF6E49EE42C}" type="presOf" srcId="{FEEBF726-3D00-4ECE-B3BC-A0E05E3DA222}" destId="{CB8EED8F-39BB-41F8-B8E7-CEE4C8786F1E}" srcOrd="0" destOrd="0" presId="urn:microsoft.com/office/officeart/2008/layout/HexagonCluster"/>
    <dgm:cxn modelId="{0F3825F1-C361-4B08-9C1F-3852C7A48C76}" type="presOf" srcId="{776D5551-5B59-465A-B4B1-800DEC66C90F}" destId="{D70512E1-FC5F-483E-A50C-7654357BDC40}" srcOrd="0" destOrd="0" presId="urn:microsoft.com/office/officeart/2008/layout/HexagonCluster"/>
    <dgm:cxn modelId="{7B923AF4-C6CC-4060-A36C-90BDC7B54C14}" srcId="{0D1B105C-683F-4EBF-9C41-FD24146714B2}" destId="{57D55214-1E89-4922-BFED-21067D2D1A07}" srcOrd="0" destOrd="0" parTransId="{D98233E7-9E00-4FF2-BBAE-11AD5D9323E9}" sibTransId="{049F76B7-49A0-4B2B-8DF7-C804F005F89B}"/>
    <dgm:cxn modelId="{EF6296D9-C855-4196-BCBC-26DF3B00477A}" type="presParOf" srcId="{E831C24E-8545-4244-BE70-65AB14328F9B}" destId="{7B2383A6-EA64-4C34-B6B7-90F1969ECDD9}" srcOrd="0" destOrd="0" presId="urn:microsoft.com/office/officeart/2008/layout/HexagonCluster"/>
    <dgm:cxn modelId="{83C7C971-884C-445D-BBE6-7DCCEA9C4C7D}" type="presParOf" srcId="{7B2383A6-EA64-4C34-B6B7-90F1969ECDD9}" destId="{605B2F5B-1B5F-4192-82B5-844C282BAD88}" srcOrd="0" destOrd="0" presId="urn:microsoft.com/office/officeart/2008/layout/HexagonCluster"/>
    <dgm:cxn modelId="{4B7FB8A8-864A-4C1E-9DAF-7536F482AE00}" type="presParOf" srcId="{E831C24E-8545-4244-BE70-65AB14328F9B}" destId="{2D8740FC-952C-43E1-A0F2-66FAB6B11C4F}" srcOrd="1" destOrd="0" presId="urn:microsoft.com/office/officeart/2008/layout/HexagonCluster"/>
    <dgm:cxn modelId="{464C8CAF-5393-4C6A-95CA-03F60CFE2582}" type="presParOf" srcId="{2D8740FC-952C-43E1-A0F2-66FAB6B11C4F}" destId="{C91FB9B2-4A50-469F-9279-7FF141D145D6}" srcOrd="0" destOrd="0" presId="urn:microsoft.com/office/officeart/2008/layout/HexagonCluster"/>
    <dgm:cxn modelId="{55D35F21-A29A-424C-9150-80D5AEF00440}" type="presParOf" srcId="{E831C24E-8545-4244-BE70-65AB14328F9B}" destId="{E8B900F8-6EF3-427E-9722-3BB5CC7F364E}" srcOrd="2" destOrd="0" presId="urn:microsoft.com/office/officeart/2008/layout/HexagonCluster"/>
    <dgm:cxn modelId="{47907C67-5073-4384-ACB8-877B9965B34C}" type="presParOf" srcId="{E8B900F8-6EF3-427E-9722-3BB5CC7F364E}" destId="{48488603-A3CA-4FFF-A4F2-CC4E2E6FD4A6}" srcOrd="0" destOrd="0" presId="urn:microsoft.com/office/officeart/2008/layout/HexagonCluster"/>
    <dgm:cxn modelId="{0F9CAD0B-B916-40A8-AB46-53D816E0813C}" type="presParOf" srcId="{E831C24E-8545-4244-BE70-65AB14328F9B}" destId="{484ADECE-28D7-4C72-95C4-A6999A8CEBBD}" srcOrd="3" destOrd="0" presId="urn:microsoft.com/office/officeart/2008/layout/HexagonCluster"/>
    <dgm:cxn modelId="{F87A8FAC-13AA-4947-BA4B-4157C5573ACF}" type="presParOf" srcId="{484ADECE-28D7-4C72-95C4-A6999A8CEBBD}" destId="{717796CD-3431-4E10-92B6-6565B703B825}" srcOrd="0" destOrd="0" presId="urn:microsoft.com/office/officeart/2008/layout/HexagonCluster"/>
    <dgm:cxn modelId="{92BFF225-83BB-4110-A853-09A03A6C31E8}" type="presParOf" srcId="{E831C24E-8545-4244-BE70-65AB14328F9B}" destId="{79756734-6837-48D0-BA48-DC61B2B34482}" srcOrd="4" destOrd="0" presId="urn:microsoft.com/office/officeart/2008/layout/HexagonCluster"/>
    <dgm:cxn modelId="{C77C05A2-16C0-442B-B2F6-C673C02B36E6}" type="presParOf" srcId="{79756734-6837-48D0-BA48-DC61B2B34482}" destId="{29C51C60-549B-4AA1-BCEE-C4EECEA9DEE5}" srcOrd="0" destOrd="0" presId="urn:microsoft.com/office/officeart/2008/layout/HexagonCluster"/>
    <dgm:cxn modelId="{710C8A0D-5DEF-4E59-9C74-90EB7ADDBB0D}" type="presParOf" srcId="{E831C24E-8545-4244-BE70-65AB14328F9B}" destId="{A878E063-765A-4469-9C8F-5B5AA786AFB1}" srcOrd="5" destOrd="0" presId="urn:microsoft.com/office/officeart/2008/layout/HexagonCluster"/>
    <dgm:cxn modelId="{E438A8AB-F9EA-47E1-93FF-458FDF00AC43}" type="presParOf" srcId="{A878E063-765A-4469-9C8F-5B5AA786AFB1}" destId="{3153BE39-BE6D-4601-A85E-41989865613F}" srcOrd="0" destOrd="0" presId="urn:microsoft.com/office/officeart/2008/layout/HexagonCluster"/>
    <dgm:cxn modelId="{C90D747C-F8A3-42DF-BD9E-AA75BFA009D8}" type="presParOf" srcId="{E831C24E-8545-4244-BE70-65AB14328F9B}" destId="{DAF6B523-2FE2-4ABA-829F-3A4ACA20CA0B}" srcOrd="6" destOrd="0" presId="urn:microsoft.com/office/officeart/2008/layout/HexagonCluster"/>
    <dgm:cxn modelId="{00984B0F-6855-4228-86B2-4BC7D5B9F173}" type="presParOf" srcId="{DAF6B523-2FE2-4ABA-829F-3A4ACA20CA0B}" destId="{D70512E1-FC5F-483E-A50C-7654357BDC40}" srcOrd="0" destOrd="0" presId="urn:microsoft.com/office/officeart/2008/layout/HexagonCluster"/>
    <dgm:cxn modelId="{4AB2F45E-104F-4EED-9D66-4BD6800B6340}" type="presParOf" srcId="{E831C24E-8545-4244-BE70-65AB14328F9B}" destId="{E9D7CFF1-F185-4073-9245-D514C9D952DD}" srcOrd="7" destOrd="0" presId="urn:microsoft.com/office/officeart/2008/layout/HexagonCluster"/>
    <dgm:cxn modelId="{1A4D2A97-17EA-4814-8022-B037B4944B2E}" type="presParOf" srcId="{E9D7CFF1-F185-4073-9245-D514C9D952DD}" destId="{F07308A4-ADBE-43B3-9631-73B011735DD3}" srcOrd="0" destOrd="0" presId="urn:microsoft.com/office/officeart/2008/layout/HexagonCluster"/>
    <dgm:cxn modelId="{497295FC-E415-45FE-9ADD-644DD1A6D3BE}" type="presParOf" srcId="{E831C24E-8545-4244-BE70-65AB14328F9B}" destId="{71941042-83EC-485A-B770-73D28C0376CF}" srcOrd="8" destOrd="0" presId="urn:microsoft.com/office/officeart/2008/layout/HexagonCluster"/>
    <dgm:cxn modelId="{7E018089-FA6C-4F99-9637-004F78D8FF91}" type="presParOf" srcId="{71941042-83EC-485A-B770-73D28C0376CF}" destId="{D60A49F1-F96F-4278-BDBB-83570687A224}" srcOrd="0" destOrd="0" presId="urn:microsoft.com/office/officeart/2008/layout/HexagonCluster"/>
    <dgm:cxn modelId="{4CB0A91C-676C-4EFE-AF36-BAB36E319C17}" type="presParOf" srcId="{E831C24E-8545-4244-BE70-65AB14328F9B}" destId="{EFA8929F-E1B6-4F53-9EDC-02DEF394CA69}" srcOrd="9" destOrd="0" presId="urn:microsoft.com/office/officeart/2008/layout/HexagonCluster"/>
    <dgm:cxn modelId="{985733F4-C8F3-4EF1-B547-A948205C9982}" type="presParOf" srcId="{EFA8929F-E1B6-4F53-9EDC-02DEF394CA69}" destId="{C67D1742-421F-4DBD-BB75-4653ABF3D78D}" srcOrd="0" destOrd="0" presId="urn:microsoft.com/office/officeart/2008/layout/HexagonCluster"/>
    <dgm:cxn modelId="{5864B202-B7F5-4D10-8DB7-D55C47D85F7C}" type="presParOf" srcId="{E831C24E-8545-4244-BE70-65AB14328F9B}" destId="{AA3E4F85-FCD2-4F3F-8078-D636CED4C2D4}" srcOrd="10" destOrd="0" presId="urn:microsoft.com/office/officeart/2008/layout/HexagonCluster"/>
    <dgm:cxn modelId="{7F3ED22F-F36E-44F7-8806-919C1D21F651}" type="presParOf" srcId="{AA3E4F85-FCD2-4F3F-8078-D636CED4C2D4}" destId="{A23A3129-E229-469C-9CA3-C80A937A6C78}" srcOrd="0" destOrd="0" presId="urn:microsoft.com/office/officeart/2008/layout/HexagonCluster"/>
    <dgm:cxn modelId="{F92794BA-2A84-467B-9EC6-C9EE6EEB4A5F}" type="presParOf" srcId="{E831C24E-8545-4244-BE70-65AB14328F9B}" destId="{FA846ECA-7F9E-42FE-9F2F-470EAE1CE83F}" srcOrd="11" destOrd="0" presId="urn:microsoft.com/office/officeart/2008/layout/HexagonCluster"/>
    <dgm:cxn modelId="{1698A1FD-F6B6-46CF-9A88-3A6E065BC557}" type="presParOf" srcId="{FA846ECA-7F9E-42FE-9F2F-470EAE1CE83F}" destId="{703115B7-0E36-4969-B3D4-74556DC3852A}" srcOrd="0" destOrd="0" presId="urn:microsoft.com/office/officeart/2008/layout/HexagonCluster"/>
    <dgm:cxn modelId="{ACA3C632-9D9E-4B4B-B43D-97644C62BE83}" type="presParOf" srcId="{E831C24E-8545-4244-BE70-65AB14328F9B}" destId="{3994418E-2FA5-4069-B9D8-E2119B7B983E}" srcOrd="12" destOrd="0" presId="urn:microsoft.com/office/officeart/2008/layout/HexagonCluster"/>
    <dgm:cxn modelId="{17695F5C-5CEE-4B72-B3F3-80AAACEC669C}" type="presParOf" srcId="{3994418E-2FA5-4069-B9D8-E2119B7B983E}" destId="{CBF76811-10A2-4F27-AE9A-544B778190E0}" srcOrd="0" destOrd="0" presId="urn:microsoft.com/office/officeart/2008/layout/HexagonCluster"/>
    <dgm:cxn modelId="{6470A14B-57B0-4B1A-BEA9-1476EF5CCC95}" type="presParOf" srcId="{E831C24E-8545-4244-BE70-65AB14328F9B}" destId="{3740421A-9F68-4548-8B19-E35C06E538D4}" srcOrd="13" destOrd="0" presId="urn:microsoft.com/office/officeart/2008/layout/HexagonCluster"/>
    <dgm:cxn modelId="{2720795F-DA8A-4CC1-807E-55F7A76AA9D6}" type="presParOf" srcId="{3740421A-9F68-4548-8B19-E35C06E538D4}" destId="{66C60BAF-604E-40B0-A4BD-81CA536656E9}" srcOrd="0" destOrd="0" presId="urn:microsoft.com/office/officeart/2008/layout/HexagonCluster"/>
    <dgm:cxn modelId="{E87D0A9F-9C9E-41D7-A382-012A6D28A576}" type="presParOf" srcId="{E831C24E-8545-4244-BE70-65AB14328F9B}" destId="{35702322-E2C6-425A-9748-53E66D945DEF}" srcOrd="14" destOrd="0" presId="urn:microsoft.com/office/officeart/2008/layout/HexagonCluster"/>
    <dgm:cxn modelId="{49611113-7D30-40E5-A9DA-846669CA43DB}" type="presParOf" srcId="{35702322-E2C6-425A-9748-53E66D945DEF}" destId="{1200DDA4-9646-4EA3-93A3-A5F7521B8648}" srcOrd="0" destOrd="0" presId="urn:microsoft.com/office/officeart/2008/layout/HexagonCluster"/>
    <dgm:cxn modelId="{70B0D44E-B4CD-4F55-9227-DD83355CD2B2}" type="presParOf" srcId="{E831C24E-8545-4244-BE70-65AB14328F9B}" destId="{6075670D-8AA4-4599-95F3-0981AC51B653}" srcOrd="15" destOrd="0" presId="urn:microsoft.com/office/officeart/2008/layout/HexagonCluster"/>
    <dgm:cxn modelId="{F68646E9-C6DA-4984-92AB-EECC5B73D079}" type="presParOf" srcId="{6075670D-8AA4-4599-95F3-0981AC51B653}" destId="{DFE47F4E-58EF-40BE-BCD8-EB94C8B2C4A8}" srcOrd="0" destOrd="0" presId="urn:microsoft.com/office/officeart/2008/layout/HexagonCluster"/>
    <dgm:cxn modelId="{95187E43-1250-440C-8B09-46D9B49A23F8}" type="presParOf" srcId="{E831C24E-8545-4244-BE70-65AB14328F9B}" destId="{C90DB7B5-5EC8-4081-912D-95A2351EB933}" srcOrd="16" destOrd="0" presId="urn:microsoft.com/office/officeart/2008/layout/HexagonCluster"/>
    <dgm:cxn modelId="{14B41B5C-91A7-4FC5-A7B3-2215B22E932F}" type="presParOf" srcId="{C90DB7B5-5EC8-4081-912D-95A2351EB933}" destId="{A80B54DA-E553-495E-A338-9C2F954B151B}" srcOrd="0" destOrd="0" presId="urn:microsoft.com/office/officeart/2008/layout/HexagonCluster"/>
    <dgm:cxn modelId="{F71789BA-ADE8-467A-883C-67CC6362DB66}" type="presParOf" srcId="{E831C24E-8545-4244-BE70-65AB14328F9B}" destId="{208CAC87-2B00-40EA-9F5C-91D237057016}" srcOrd="17" destOrd="0" presId="urn:microsoft.com/office/officeart/2008/layout/HexagonCluster"/>
    <dgm:cxn modelId="{DCFD8492-5A50-43FB-9000-88823F6F4734}" type="presParOf" srcId="{208CAC87-2B00-40EA-9F5C-91D237057016}" destId="{AA2B2B04-21FC-4245-A4C5-73BFB73556D8}" srcOrd="0" destOrd="0" presId="urn:microsoft.com/office/officeart/2008/layout/HexagonCluster"/>
    <dgm:cxn modelId="{5A453811-FB54-40FE-B4C8-B70D0EAB0798}" type="presParOf" srcId="{E831C24E-8545-4244-BE70-65AB14328F9B}" destId="{20493893-9A5A-441D-9CD0-C1FFD0AFCED1}" srcOrd="18" destOrd="0" presId="urn:microsoft.com/office/officeart/2008/layout/HexagonCluster"/>
    <dgm:cxn modelId="{A1BFBD92-BDD6-4731-89FA-D0823E089A8D}" type="presParOf" srcId="{20493893-9A5A-441D-9CD0-C1FFD0AFCED1}" destId="{C7F796EC-2B8D-47BF-AA93-645C79116F57}" srcOrd="0" destOrd="0" presId="urn:microsoft.com/office/officeart/2008/layout/HexagonCluster"/>
    <dgm:cxn modelId="{4B15AEC4-0CA4-4417-A00C-CDE83D7C1C3E}" type="presParOf" srcId="{E831C24E-8545-4244-BE70-65AB14328F9B}" destId="{73075891-C726-4775-8349-F5341523AEA5}" srcOrd="19" destOrd="0" presId="urn:microsoft.com/office/officeart/2008/layout/HexagonCluster"/>
    <dgm:cxn modelId="{62F35849-8EC3-4136-AC4C-0D866D959087}" type="presParOf" srcId="{73075891-C726-4775-8349-F5341523AEA5}" destId="{341D231D-A7B0-41F6-ABDB-C71F51AB9ADD}" srcOrd="0" destOrd="0" presId="urn:microsoft.com/office/officeart/2008/layout/HexagonCluster"/>
    <dgm:cxn modelId="{4E3EF4ED-0985-40ED-A7B9-CE524A81C37C}" type="presParOf" srcId="{E831C24E-8545-4244-BE70-65AB14328F9B}" destId="{7532FCA1-9FFC-4E52-82DC-FCBB17DE3F6E}" srcOrd="20" destOrd="0" presId="urn:microsoft.com/office/officeart/2008/layout/HexagonCluster"/>
    <dgm:cxn modelId="{D2C218D6-55A6-43DC-A921-8775A5AA81E5}" type="presParOf" srcId="{7532FCA1-9FFC-4E52-82DC-FCBB17DE3F6E}" destId="{E82D83AB-6461-4A8F-8A1A-A518739B6B9F}" srcOrd="0" destOrd="0" presId="urn:microsoft.com/office/officeart/2008/layout/HexagonCluster"/>
    <dgm:cxn modelId="{09464E35-1477-4B4B-82A0-770346CACA65}" type="presParOf" srcId="{E831C24E-8545-4244-BE70-65AB14328F9B}" destId="{706E554E-539A-4D24-8094-BE13AC4934CE}" srcOrd="21" destOrd="0" presId="urn:microsoft.com/office/officeart/2008/layout/HexagonCluster"/>
    <dgm:cxn modelId="{023E012F-084B-4E58-A987-4012C7A0C1AC}" type="presParOf" srcId="{706E554E-539A-4D24-8094-BE13AC4934CE}" destId="{69DC0599-8D84-4636-9728-F4BB54C78710}" srcOrd="0" destOrd="0" presId="urn:microsoft.com/office/officeart/2008/layout/HexagonCluster"/>
    <dgm:cxn modelId="{85B29276-AC62-459B-9BE9-CC975FAC4B6A}" type="presParOf" srcId="{E831C24E-8545-4244-BE70-65AB14328F9B}" destId="{6BE3BFAA-6013-475D-96AC-AC2C001F84DA}" srcOrd="22" destOrd="0" presId="urn:microsoft.com/office/officeart/2008/layout/HexagonCluster"/>
    <dgm:cxn modelId="{6AEE8333-DF04-4E06-A5FA-2499165670BF}" type="presParOf" srcId="{6BE3BFAA-6013-475D-96AC-AC2C001F84DA}" destId="{0F5DE730-444E-4B88-8A81-AE61A368561B}" srcOrd="0" destOrd="0" presId="urn:microsoft.com/office/officeart/2008/layout/HexagonCluster"/>
    <dgm:cxn modelId="{CD0704AC-0B93-4E58-A8CB-5B1947952009}" type="presParOf" srcId="{E831C24E-8545-4244-BE70-65AB14328F9B}" destId="{FD6B720C-1C75-4189-BA89-05F8E0F5846B}" srcOrd="23" destOrd="0" presId="urn:microsoft.com/office/officeart/2008/layout/HexagonCluster"/>
    <dgm:cxn modelId="{27E2EC20-936A-4F0A-A5C4-E1E76E27F476}" type="presParOf" srcId="{FD6B720C-1C75-4189-BA89-05F8E0F5846B}" destId="{2D0459B4-4535-41DE-837F-FD2269B8999F}" srcOrd="0" destOrd="0" presId="urn:microsoft.com/office/officeart/2008/layout/HexagonCluster"/>
    <dgm:cxn modelId="{A6D0C850-5A48-4EF9-802C-70BF7987359C}" type="presParOf" srcId="{E831C24E-8545-4244-BE70-65AB14328F9B}" destId="{0A4D4ECB-05EE-404E-9B0B-771702686875}" srcOrd="24" destOrd="0" presId="urn:microsoft.com/office/officeart/2008/layout/HexagonCluster"/>
    <dgm:cxn modelId="{47469135-BD75-4B85-94C5-4785CCFD74E8}" type="presParOf" srcId="{0A4D4ECB-05EE-404E-9B0B-771702686875}" destId="{D72611D9-3063-47DC-A048-1A2120B91EE3}" srcOrd="0" destOrd="0" presId="urn:microsoft.com/office/officeart/2008/layout/HexagonCluster"/>
    <dgm:cxn modelId="{95190D82-168A-4FD8-8612-4B041A1048FC}" type="presParOf" srcId="{E831C24E-8545-4244-BE70-65AB14328F9B}" destId="{3F6DC895-E1E2-4A66-AAD2-4475655D6AD5}" srcOrd="25" destOrd="0" presId="urn:microsoft.com/office/officeart/2008/layout/HexagonCluster"/>
    <dgm:cxn modelId="{4C5F10B1-CB77-4C39-B0B3-2EFF1AC74581}" type="presParOf" srcId="{3F6DC895-E1E2-4A66-AAD2-4475655D6AD5}" destId="{54F3BA8C-EAF7-4C24-931F-0B0416135FA1}" srcOrd="0" destOrd="0" presId="urn:microsoft.com/office/officeart/2008/layout/HexagonCluster"/>
    <dgm:cxn modelId="{8E4EAB0A-78BB-4542-81A3-1C0BBA0EC825}" type="presParOf" srcId="{E831C24E-8545-4244-BE70-65AB14328F9B}" destId="{E00A663A-40C5-48D4-8A4B-8C419FD65206}" srcOrd="26" destOrd="0" presId="urn:microsoft.com/office/officeart/2008/layout/HexagonCluster"/>
    <dgm:cxn modelId="{DB158901-5ED2-4126-BE2F-E705F35C6744}" type="presParOf" srcId="{E00A663A-40C5-48D4-8A4B-8C419FD65206}" destId="{CB8EED8F-39BB-41F8-B8E7-CEE4C8786F1E}" srcOrd="0" destOrd="0" presId="urn:microsoft.com/office/officeart/2008/layout/HexagonCluster"/>
    <dgm:cxn modelId="{1FE6FB00-B290-4154-98E9-D14CFFEEC782}" type="presParOf" srcId="{E831C24E-8545-4244-BE70-65AB14328F9B}" destId="{6ACF4F9A-7899-4CAB-989F-E1352CD0FA8D}" srcOrd="27" destOrd="0" presId="urn:microsoft.com/office/officeart/2008/layout/HexagonCluster"/>
    <dgm:cxn modelId="{09B73AFA-7C0F-4211-82C6-41FA454ECB8B}" type="presParOf" srcId="{6ACF4F9A-7899-4CAB-989F-E1352CD0FA8D}" destId="{FE14F58D-C414-4951-807B-F96D3F7AC0E1}" srcOrd="0" destOrd="0" presId="urn:microsoft.com/office/officeart/2008/layout/HexagonCluster"/>
    <dgm:cxn modelId="{CBEB6FA6-BBF6-4F9D-9DA3-0D492529A4A3}" type="presParOf" srcId="{E831C24E-8545-4244-BE70-65AB14328F9B}" destId="{116A1413-5B40-4D3E-BEF0-3A1B5773FA9D}" srcOrd="28" destOrd="0" presId="urn:microsoft.com/office/officeart/2008/layout/HexagonCluster"/>
    <dgm:cxn modelId="{DDDA5708-1C47-46AB-A575-D04D186AEDF8}" type="presParOf" srcId="{116A1413-5B40-4D3E-BEF0-3A1B5773FA9D}" destId="{8FBE5A6B-C871-4273-9E36-FD2BC19CF85C}" srcOrd="0" destOrd="0" presId="urn:microsoft.com/office/officeart/2008/layout/HexagonCluster"/>
    <dgm:cxn modelId="{23BFAD31-DFD6-47A1-B8C2-85B9DC2E0528}" type="presParOf" srcId="{E831C24E-8545-4244-BE70-65AB14328F9B}" destId="{FD464D17-0752-4FB0-9F58-05A455C27BFC}" srcOrd="29" destOrd="0" presId="urn:microsoft.com/office/officeart/2008/layout/HexagonCluster"/>
    <dgm:cxn modelId="{B3C80A5B-0EFB-4642-8B47-379EC2C2BCD8}" type="presParOf" srcId="{FD464D17-0752-4FB0-9F58-05A455C27BFC}" destId="{69CC6D06-9EAF-44F8-9B67-E0D848BE185B}" srcOrd="0" destOrd="0" presId="urn:microsoft.com/office/officeart/2008/layout/HexagonCluster"/>
    <dgm:cxn modelId="{5D80A74B-A22C-447D-859B-4469DFCB8B75}" type="presParOf" srcId="{E831C24E-8545-4244-BE70-65AB14328F9B}" destId="{94CC656D-28FC-4E98-8FE1-2C1F913EFE68}" srcOrd="30" destOrd="0" presId="urn:microsoft.com/office/officeart/2008/layout/HexagonCluster"/>
    <dgm:cxn modelId="{AE3D64BA-66B8-4C52-AD72-EADF43CFA610}" type="presParOf" srcId="{94CC656D-28FC-4E98-8FE1-2C1F913EFE68}" destId="{C0762916-B47D-47B5-9D70-7CA5756B4471}" srcOrd="0" destOrd="0" presId="urn:microsoft.com/office/officeart/2008/layout/HexagonCluster"/>
    <dgm:cxn modelId="{67ED067E-9AED-47BF-89E6-0B5BC731DC81}" type="presParOf" srcId="{E831C24E-8545-4244-BE70-65AB14328F9B}" destId="{F84C9CDF-9A60-4299-9BA2-895372660D8E}" srcOrd="31" destOrd="0" presId="urn:microsoft.com/office/officeart/2008/layout/HexagonCluster"/>
    <dgm:cxn modelId="{4B7942DB-EAAA-44D6-BA1E-198A2B72C24B}" type="presParOf" srcId="{F84C9CDF-9A60-4299-9BA2-895372660D8E}" destId="{C6D5D9B4-2149-4AC5-BD49-D61D8F376BAF}" srcOrd="0" destOrd="0" presId="urn:microsoft.com/office/officeart/2008/layout/HexagonCluster"/>
    <dgm:cxn modelId="{A6AEBCED-5545-4B02-BDF1-26F07735FB53}" type="presParOf" srcId="{E831C24E-8545-4244-BE70-65AB14328F9B}" destId="{A7D4DF0D-1DEE-4BB9-8C3B-A213D0EBE4D5}" srcOrd="32" destOrd="0" presId="urn:microsoft.com/office/officeart/2008/layout/HexagonCluster"/>
    <dgm:cxn modelId="{4E8A13EF-24C9-4EDE-8D1A-43A4D60D4B3B}" type="presParOf" srcId="{A7D4DF0D-1DEE-4BB9-8C3B-A213D0EBE4D5}" destId="{2BB815BD-B9AE-4A76-ABB9-53C18681CCD6}" srcOrd="0" destOrd="0" presId="urn:microsoft.com/office/officeart/2008/layout/HexagonCluster"/>
    <dgm:cxn modelId="{16AC9270-D42C-4A0D-BF8E-3AE7E40FE363}" type="presParOf" srcId="{E831C24E-8545-4244-BE70-65AB14328F9B}" destId="{14917C32-EA92-455C-B0CE-23D76499804A}" srcOrd="33" destOrd="0" presId="urn:microsoft.com/office/officeart/2008/layout/HexagonCluster"/>
    <dgm:cxn modelId="{F09CC2F6-E791-4358-BEA7-8AD2C5C08798}" type="presParOf" srcId="{14917C32-EA92-455C-B0CE-23D76499804A}" destId="{A90CF47C-DEF5-4EB1-98AE-467C789A804B}" srcOrd="0" destOrd="0" presId="urn:microsoft.com/office/officeart/2008/layout/HexagonCluster"/>
    <dgm:cxn modelId="{7B835B86-782A-432D-90DB-F19CBFEE56F5}" type="presParOf" srcId="{E831C24E-8545-4244-BE70-65AB14328F9B}" destId="{1C676793-5189-4083-ADE0-0D8C3AEB5A72}" srcOrd="34" destOrd="0" presId="urn:microsoft.com/office/officeart/2008/layout/HexagonCluster"/>
    <dgm:cxn modelId="{E3CB5745-A858-4649-8BD7-A2847185E235}" type="presParOf" srcId="{1C676793-5189-4083-ADE0-0D8C3AEB5A72}" destId="{F803CF24-B253-4CC0-B8D8-F1D8616E1641}" srcOrd="0" destOrd="0" presId="urn:microsoft.com/office/officeart/2008/layout/HexagonCluster"/>
    <dgm:cxn modelId="{11694FBD-F392-41C4-BD5A-3BFD9122EB17}" type="presParOf" srcId="{E831C24E-8545-4244-BE70-65AB14328F9B}" destId="{6A0985C4-ACE3-4A4C-8C2F-0D0D5A76799A}" srcOrd="35" destOrd="0" presId="urn:microsoft.com/office/officeart/2008/layout/HexagonCluster"/>
    <dgm:cxn modelId="{72CCBB01-1EBC-45EC-971A-7CF574F830DF}" type="presParOf" srcId="{6A0985C4-ACE3-4A4C-8C2F-0D0D5A76799A}" destId="{166C23E9-DBF5-4CF1-A948-23B88DE9D00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3F24C-4358-4CF9-9B44-8A03E44AE1B8}" type="doc">
      <dgm:prSet loTypeId="urn:microsoft.com/office/officeart/2005/8/layout/hProcess9" loCatId="process" qsTypeId="urn:microsoft.com/office/officeart/2005/8/quickstyle/simple1" qsCatId="simple" csTypeId="urn:microsoft.com/office/officeart/2005/8/colors/accent1_2" csCatId="accent1" phldr="1"/>
      <dgm:spPr/>
    </dgm:pt>
    <dgm:pt modelId="{F8D75813-2691-4557-A145-50BF2540610F}">
      <dgm:prSet phldrT="[Text]"/>
      <dgm:spPr/>
      <dgm:t>
        <a:bodyPr/>
        <a:lstStyle/>
        <a:p>
          <a:r>
            <a:rPr lang="en-US" b="1" dirty="0">
              <a:latin typeface="Arial" panose="020B0604020202020204" pitchFamily="34" charset="0"/>
              <a:cs typeface="Arial" panose="020B0604020202020204" pitchFamily="34" charset="0"/>
            </a:rPr>
            <a:t>Phase I:  The Triggering Event</a:t>
          </a:r>
          <a:endParaRPr lang="en-CA" dirty="0">
            <a:latin typeface="Arial" panose="020B0604020202020204" pitchFamily="34" charset="0"/>
            <a:cs typeface="Arial" panose="020B0604020202020204" pitchFamily="34" charset="0"/>
          </a:endParaRPr>
        </a:p>
      </dgm:t>
    </dgm:pt>
    <dgm:pt modelId="{6CDACA24-B28B-474B-8F16-1264A7EB7A1D}" type="parTrans" cxnId="{21A2FCEB-4025-44B7-8FA3-635CA4B195BB}">
      <dgm:prSet/>
      <dgm:spPr/>
      <dgm:t>
        <a:bodyPr/>
        <a:lstStyle/>
        <a:p>
          <a:endParaRPr lang="en-CA"/>
        </a:p>
      </dgm:t>
    </dgm:pt>
    <dgm:pt modelId="{AF638895-3996-4DAE-8596-E9B7F7D3943D}" type="sibTrans" cxnId="{21A2FCEB-4025-44B7-8FA3-635CA4B195BB}">
      <dgm:prSet/>
      <dgm:spPr/>
      <dgm:t>
        <a:bodyPr/>
        <a:lstStyle/>
        <a:p>
          <a:endParaRPr lang="en-CA"/>
        </a:p>
      </dgm:t>
    </dgm:pt>
    <dgm:pt modelId="{46EDEC9A-CFD0-4635-A4B1-05B6D5F624CE}">
      <dgm:prSet phldrT="[Text]"/>
      <dgm:spPr/>
      <dgm:t>
        <a:bodyPr/>
        <a:lstStyle/>
        <a:p>
          <a:r>
            <a:rPr lang="en-US" b="1" dirty="0">
              <a:latin typeface="Arial" panose="020B0604020202020204" pitchFamily="34" charset="0"/>
              <a:cs typeface="Arial" panose="020B0604020202020204" pitchFamily="34" charset="0"/>
            </a:rPr>
            <a:t>Phase II:  Escalation</a:t>
          </a:r>
          <a:endParaRPr lang="en-CA" dirty="0">
            <a:latin typeface="Arial" panose="020B0604020202020204" pitchFamily="34" charset="0"/>
            <a:cs typeface="Arial" panose="020B0604020202020204" pitchFamily="34" charset="0"/>
          </a:endParaRPr>
        </a:p>
      </dgm:t>
    </dgm:pt>
    <dgm:pt modelId="{E880F304-E031-451B-9DBE-3D29A218B248}" type="parTrans" cxnId="{3BDFD885-69D4-4D05-B948-2D8303CA12F5}">
      <dgm:prSet/>
      <dgm:spPr/>
      <dgm:t>
        <a:bodyPr/>
        <a:lstStyle/>
        <a:p>
          <a:endParaRPr lang="en-CA"/>
        </a:p>
      </dgm:t>
    </dgm:pt>
    <dgm:pt modelId="{8D51B091-CF6B-4885-A27A-AB401F310366}" type="sibTrans" cxnId="{3BDFD885-69D4-4D05-B948-2D8303CA12F5}">
      <dgm:prSet/>
      <dgm:spPr/>
      <dgm:t>
        <a:bodyPr/>
        <a:lstStyle/>
        <a:p>
          <a:endParaRPr lang="en-CA"/>
        </a:p>
      </dgm:t>
    </dgm:pt>
    <dgm:pt modelId="{21AA7F6F-7523-496B-A84D-C125111F0894}">
      <dgm:prSet phldrT="[Text]"/>
      <dgm:spPr/>
      <dgm:t>
        <a:bodyPr/>
        <a:lstStyle/>
        <a:p>
          <a:r>
            <a:rPr lang="en-US" b="1" dirty="0">
              <a:latin typeface="Arial" panose="020B0604020202020204" pitchFamily="34" charset="0"/>
              <a:cs typeface="Arial" panose="020B0604020202020204" pitchFamily="34" charset="0"/>
            </a:rPr>
            <a:t>Phase III:  Crisis</a:t>
          </a:r>
          <a:endParaRPr lang="en-CA" dirty="0">
            <a:latin typeface="Arial" panose="020B0604020202020204" pitchFamily="34" charset="0"/>
            <a:cs typeface="Arial" panose="020B0604020202020204" pitchFamily="34" charset="0"/>
          </a:endParaRPr>
        </a:p>
      </dgm:t>
    </dgm:pt>
    <dgm:pt modelId="{64A91686-5953-4413-9F4E-4FB88EEEABD2}" type="parTrans" cxnId="{F0A184ED-D03C-469D-B1C8-D2772EB106C3}">
      <dgm:prSet/>
      <dgm:spPr/>
      <dgm:t>
        <a:bodyPr/>
        <a:lstStyle/>
        <a:p>
          <a:endParaRPr lang="en-CA"/>
        </a:p>
      </dgm:t>
    </dgm:pt>
    <dgm:pt modelId="{61C4A342-B878-400B-923B-E5C323D3A50F}" type="sibTrans" cxnId="{F0A184ED-D03C-469D-B1C8-D2772EB106C3}">
      <dgm:prSet/>
      <dgm:spPr/>
      <dgm:t>
        <a:bodyPr/>
        <a:lstStyle/>
        <a:p>
          <a:endParaRPr lang="en-CA"/>
        </a:p>
      </dgm:t>
    </dgm:pt>
    <dgm:pt modelId="{7ED92B44-322B-469B-98CA-1A8364C118AA}">
      <dgm:prSet phldrT="[Text]"/>
      <dgm:spPr/>
      <dgm:t>
        <a:bodyPr/>
        <a:lstStyle/>
        <a:p>
          <a:r>
            <a:rPr lang="en-US" b="1" dirty="0">
              <a:latin typeface="Arial" panose="020B0604020202020204" pitchFamily="34" charset="0"/>
              <a:cs typeface="Arial" panose="020B0604020202020204" pitchFamily="34" charset="0"/>
            </a:rPr>
            <a:t>Phase IV:  Recovery</a:t>
          </a:r>
          <a:endParaRPr lang="en-CA" dirty="0">
            <a:latin typeface="Arial" panose="020B0604020202020204" pitchFamily="34" charset="0"/>
            <a:cs typeface="Arial" panose="020B0604020202020204" pitchFamily="34" charset="0"/>
          </a:endParaRPr>
        </a:p>
      </dgm:t>
    </dgm:pt>
    <dgm:pt modelId="{1C7BE24F-85BE-4AB0-9379-76B6A7ABA65B}" type="parTrans" cxnId="{5E2DE25C-C107-4E9B-91C8-3350BAB0BE7E}">
      <dgm:prSet/>
      <dgm:spPr/>
      <dgm:t>
        <a:bodyPr/>
        <a:lstStyle/>
        <a:p>
          <a:endParaRPr lang="en-CA"/>
        </a:p>
      </dgm:t>
    </dgm:pt>
    <dgm:pt modelId="{F9EFD457-197E-4900-89D7-032D0978A775}" type="sibTrans" cxnId="{5E2DE25C-C107-4E9B-91C8-3350BAB0BE7E}">
      <dgm:prSet/>
      <dgm:spPr/>
      <dgm:t>
        <a:bodyPr/>
        <a:lstStyle/>
        <a:p>
          <a:endParaRPr lang="en-CA"/>
        </a:p>
      </dgm:t>
    </dgm:pt>
    <dgm:pt modelId="{62258E05-78CA-45C0-BEFC-BE1917E03299}">
      <dgm:prSet phldrT="[Text]"/>
      <dgm:spPr/>
      <dgm:t>
        <a:bodyPr/>
        <a:lstStyle/>
        <a:p>
          <a:r>
            <a:rPr lang="en-US" b="1" dirty="0">
              <a:latin typeface="Arial" panose="020B0604020202020204" pitchFamily="34" charset="0"/>
              <a:cs typeface="Arial" panose="020B0604020202020204" pitchFamily="34" charset="0"/>
            </a:rPr>
            <a:t>Phase V:  Post-Crisis Depression</a:t>
          </a:r>
          <a:endParaRPr lang="en-CA" dirty="0">
            <a:latin typeface="Arial" panose="020B0604020202020204" pitchFamily="34" charset="0"/>
            <a:cs typeface="Arial" panose="020B0604020202020204" pitchFamily="34" charset="0"/>
          </a:endParaRPr>
        </a:p>
      </dgm:t>
    </dgm:pt>
    <dgm:pt modelId="{C4C78082-0277-42FE-ABB2-B47B6A65205B}" type="parTrans" cxnId="{75505818-0C03-4558-8A0D-98CCF04F2368}">
      <dgm:prSet/>
      <dgm:spPr/>
      <dgm:t>
        <a:bodyPr/>
        <a:lstStyle/>
        <a:p>
          <a:endParaRPr lang="en-CA"/>
        </a:p>
      </dgm:t>
    </dgm:pt>
    <dgm:pt modelId="{597A9A93-2D22-41AF-89EA-1BF44FDCB510}" type="sibTrans" cxnId="{75505818-0C03-4558-8A0D-98CCF04F2368}">
      <dgm:prSet/>
      <dgm:spPr/>
      <dgm:t>
        <a:bodyPr/>
        <a:lstStyle/>
        <a:p>
          <a:endParaRPr lang="en-CA"/>
        </a:p>
      </dgm:t>
    </dgm:pt>
    <dgm:pt modelId="{EB565A59-4774-4C25-B438-8AD882CE76A8}">
      <dgm:prSet phldrT="[Text]"/>
      <dgm:spPr/>
      <dgm:t>
        <a:bodyPr/>
        <a:lstStyle/>
        <a:p>
          <a:r>
            <a:rPr lang="en-CA" b="1" dirty="0">
              <a:latin typeface="Arial" panose="020B0604020202020204" pitchFamily="34" charset="0"/>
              <a:cs typeface="Arial" panose="020B0604020202020204" pitchFamily="34" charset="0"/>
            </a:rPr>
            <a:t>Baseline</a:t>
          </a:r>
        </a:p>
      </dgm:t>
    </dgm:pt>
    <dgm:pt modelId="{4DF9FB2A-AC1E-4AA5-9C38-1F039E58A036}" type="parTrans" cxnId="{F6F9A12B-9C35-4AB0-98F3-B1A0E0697012}">
      <dgm:prSet/>
      <dgm:spPr/>
      <dgm:t>
        <a:bodyPr/>
        <a:lstStyle/>
        <a:p>
          <a:endParaRPr lang="en-CA"/>
        </a:p>
      </dgm:t>
    </dgm:pt>
    <dgm:pt modelId="{66F6BA00-6B25-446B-8F2D-10231911AD59}" type="sibTrans" cxnId="{F6F9A12B-9C35-4AB0-98F3-B1A0E0697012}">
      <dgm:prSet/>
      <dgm:spPr/>
      <dgm:t>
        <a:bodyPr/>
        <a:lstStyle/>
        <a:p>
          <a:endParaRPr lang="en-CA"/>
        </a:p>
      </dgm:t>
    </dgm:pt>
    <dgm:pt modelId="{E77948DA-D553-4BED-9AD3-8C66AB0F2E2C}" type="pres">
      <dgm:prSet presAssocID="{5BA3F24C-4358-4CF9-9B44-8A03E44AE1B8}" presName="CompostProcess" presStyleCnt="0">
        <dgm:presLayoutVars>
          <dgm:dir/>
          <dgm:resizeHandles val="exact"/>
        </dgm:presLayoutVars>
      </dgm:prSet>
      <dgm:spPr/>
    </dgm:pt>
    <dgm:pt modelId="{346D548C-7630-4D72-A862-44867B2DA7F4}" type="pres">
      <dgm:prSet presAssocID="{5BA3F24C-4358-4CF9-9B44-8A03E44AE1B8}" presName="arrow" presStyleLbl="bgShp" presStyleIdx="0" presStyleCnt="1"/>
      <dgm:spPr/>
    </dgm:pt>
    <dgm:pt modelId="{ADCC3A51-1270-4B4E-8651-59E010666CE8}" type="pres">
      <dgm:prSet presAssocID="{5BA3F24C-4358-4CF9-9B44-8A03E44AE1B8}" presName="linearProcess" presStyleCnt="0"/>
      <dgm:spPr/>
    </dgm:pt>
    <dgm:pt modelId="{58A0A9E9-7AB6-4B4C-911C-242A391D9442}" type="pres">
      <dgm:prSet presAssocID="{EB565A59-4774-4C25-B438-8AD882CE76A8}" presName="textNode" presStyleLbl="node1" presStyleIdx="0" presStyleCnt="6">
        <dgm:presLayoutVars>
          <dgm:bulletEnabled val="1"/>
        </dgm:presLayoutVars>
      </dgm:prSet>
      <dgm:spPr/>
    </dgm:pt>
    <dgm:pt modelId="{C505823E-532B-42D7-BAE9-861A7B08F9EC}" type="pres">
      <dgm:prSet presAssocID="{66F6BA00-6B25-446B-8F2D-10231911AD59}" presName="sibTrans" presStyleCnt="0"/>
      <dgm:spPr/>
    </dgm:pt>
    <dgm:pt modelId="{E6A280DD-6096-4790-88BF-66AE575E9CEE}" type="pres">
      <dgm:prSet presAssocID="{F8D75813-2691-4557-A145-50BF2540610F}" presName="textNode" presStyleLbl="node1" presStyleIdx="1" presStyleCnt="6">
        <dgm:presLayoutVars>
          <dgm:bulletEnabled val="1"/>
        </dgm:presLayoutVars>
      </dgm:prSet>
      <dgm:spPr/>
    </dgm:pt>
    <dgm:pt modelId="{E21F22DB-79FD-4859-B12B-13740CCEDD26}" type="pres">
      <dgm:prSet presAssocID="{AF638895-3996-4DAE-8596-E9B7F7D3943D}" presName="sibTrans" presStyleCnt="0"/>
      <dgm:spPr/>
    </dgm:pt>
    <dgm:pt modelId="{928B607A-91F5-486B-BB5E-ECF6D5AD5080}" type="pres">
      <dgm:prSet presAssocID="{46EDEC9A-CFD0-4635-A4B1-05B6D5F624CE}" presName="textNode" presStyleLbl="node1" presStyleIdx="2" presStyleCnt="6">
        <dgm:presLayoutVars>
          <dgm:bulletEnabled val="1"/>
        </dgm:presLayoutVars>
      </dgm:prSet>
      <dgm:spPr/>
    </dgm:pt>
    <dgm:pt modelId="{5B8A7F2D-261C-4800-812B-BFBD4089D8BF}" type="pres">
      <dgm:prSet presAssocID="{8D51B091-CF6B-4885-A27A-AB401F310366}" presName="sibTrans" presStyleCnt="0"/>
      <dgm:spPr/>
    </dgm:pt>
    <dgm:pt modelId="{A540D817-9AE4-43B2-83C5-87AEAAFF4A6D}" type="pres">
      <dgm:prSet presAssocID="{21AA7F6F-7523-496B-A84D-C125111F0894}" presName="textNode" presStyleLbl="node1" presStyleIdx="3" presStyleCnt="6">
        <dgm:presLayoutVars>
          <dgm:bulletEnabled val="1"/>
        </dgm:presLayoutVars>
      </dgm:prSet>
      <dgm:spPr/>
    </dgm:pt>
    <dgm:pt modelId="{34E8BD1C-4C2A-4C16-8521-A3C4A33F6C8D}" type="pres">
      <dgm:prSet presAssocID="{61C4A342-B878-400B-923B-E5C323D3A50F}" presName="sibTrans" presStyleCnt="0"/>
      <dgm:spPr/>
    </dgm:pt>
    <dgm:pt modelId="{7674A5F8-1B7A-489B-A463-A9EED7BC75D1}" type="pres">
      <dgm:prSet presAssocID="{7ED92B44-322B-469B-98CA-1A8364C118AA}" presName="textNode" presStyleLbl="node1" presStyleIdx="4" presStyleCnt="6">
        <dgm:presLayoutVars>
          <dgm:bulletEnabled val="1"/>
        </dgm:presLayoutVars>
      </dgm:prSet>
      <dgm:spPr/>
    </dgm:pt>
    <dgm:pt modelId="{3E72A88C-F29A-44D5-A98E-26E014467AB6}" type="pres">
      <dgm:prSet presAssocID="{F9EFD457-197E-4900-89D7-032D0978A775}" presName="sibTrans" presStyleCnt="0"/>
      <dgm:spPr/>
    </dgm:pt>
    <dgm:pt modelId="{F199F720-5876-49DE-B1D0-17BF07F41118}" type="pres">
      <dgm:prSet presAssocID="{62258E05-78CA-45C0-BEFC-BE1917E03299}" presName="textNode" presStyleLbl="node1" presStyleIdx="5" presStyleCnt="6">
        <dgm:presLayoutVars>
          <dgm:bulletEnabled val="1"/>
        </dgm:presLayoutVars>
      </dgm:prSet>
      <dgm:spPr/>
    </dgm:pt>
  </dgm:ptLst>
  <dgm:cxnLst>
    <dgm:cxn modelId="{55A2B806-31B4-4601-8C16-7678ABFB4EEB}" type="presOf" srcId="{5BA3F24C-4358-4CF9-9B44-8A03E44AE1B8}" destId="{E77948DA-D553-4BED-9AD3-8C66AB0F2E2C}" srcOrd="0" destOrd="0" presId="urn:microsoft.com/office/officeart/2005/8/layout/hProcess9"/>
    <dgm:cxn modelId="{75505818-0C03-4558-8A0D-98CCF04F2368}" srcId="{5BA3F24C-4358-4CF9-9B44-8A03E44AE1B8}" destId="{62258E05-78CA-45C0-BEFC-BE1917E03299}" srcOrd="5" destOrd="0" parTransId="{C4C78082-0277-42FE-ABB2-B47B6A65205B}" sibTransId="{597A9A93-2D22-41AF-89EA-1BF44FDCB510}"/>
    <dgm:cxn modelId="{04F7C41A-EEFE-42F1-B2AA-14E1804A0FF9}" type="presOf" srcId="{21AA7F6F-7523-496B-A84D-C125111F0894}" destId="{A540D817-9AE4-43B2-83C5-87AEAAFF4A6D}" srcOrd="0" destOrd="0" presId="urn:microsoft.com/office/officeart/2005/8/layout/hProcess9"/>
    <dgm:cxn modelId="{F6F9A12B-9C35-4AB0-98F3-B1A0E0697012}" srcId="{5BA3F24C-4358-4CF9-9B44-8A03E44AE1B8}" destId="{EB565A59-4774-4C25-B438-8AD882CE76A8}" srcOrd="0" destOrd="0" parTransId="{4DF9FB2A-AC1E-4AA5-9C38-1F039E58A036}" sibTransId="{66F6BA00-6B25-446B-8F2D-10231911AD59}"/>
    <dgm:cxn modelId="{C1388A30-EE44-4C56-A762-44FB88583DD0}" type="presOf" srcId="{EB565A59-4774-4C25-B438-8AD882CE76A8}" destId="{58A0A9E9-7AB6-4B4C-911C-242A391D9442}" srcOrd="0" destOrd="0" presId="urn:microsoft.com/office/officeart/2005/8/layout/hProcess9"/>
    <dgm:cxn modelId="{1756B936-3862-458B-A1B5-6E6FC1A252FF}" type="presOf" srcId="{F8D75813-2691-4557-A145-50BF2540610F}" destId="{E6A280DD-6096-4790-88BF-66AE575E9CEE}" srcOrd="0" destOrd="0" presId="urn:microsoft.com/office/officeart/2005/8/layout/hProcess9"/>
    <dgm:cxn modelId="{5E2DE25C-C107-4E9B-91C8-3350BAB0BE7E}" srcId="{5BA3F24C-4358-4CF9-9B44-8A03E44AE1B8}" destId="{7ED92B44-322B-469B-98CA-1A8364C118AA}" srcOrd="4" destOrd="0" parTransId="{1C7BE24F-85BE-4AB0-9379-76B6A7ABA65B}" sibTransId="{F9EFD457-197E-4900-89D7-032D0978A775}"/>
    <dgm:cxn modelId="{726BB165-258B-43D0-A7B9-DB8E2A3195EC}" type="presOf" srcId="{62258E05-78CA-45C0-BEFC-BE1917E03299}" destId="{F199F720-5876-49DE-B1D0-17BF07F41118}" srcOrd="0" destOrd="0" presId="urn:microsoft.com/office/officeart/2005/8/layout/hProcess9"/>
    <dgm:cxn modelId="{3BDFD885-69D4-4D05-B948-2D8303CA12F5}" srcId="{5BA3F24C-4358-4CF9-9B44-8A03E44AE1B8}" destId="{46EDEC9A-CFD0-4635-A4B1-05B6D5F624CE}" srcOrd="2" destOrd="0" parTransId="{E880F304-E031-451B-9DBE-3D29A218B248}" sibTransId="{8D51B091-CF6B-4885-A27A-AB401F310366}"/>
    <dgm:cxn modelId="{6FDA3BDB-07C5-4635-BE50-99B9107D80B2}" type="presOf" srcId="{7ED92B44-322B-469B-98CA-1A8364C118AA}" destId="{7674A5F8-1B7A-489B-A463-A9EED7BC75D1}" srcOrd="0" destOrd="0" presId="urn:microsoft.com/office/officeart/2005/8/layout/hProcess9"/>
    <dgm:cxn modelId="{102CCCE3-F9C3-489E-9B78-7BFD4C96E873}" type="presOf" srcId="{46EDEC9A-CFD0-4635-A4B1-05B6D5F624CE}" destId="{928B607A-91F5-486B-BB5E-ECF6D5AD5080}" srcOrd="0" destOrd="0" presId="urn:microsoft.com/office/officeart/2005/8/layout/hProcess9"/>
    <dgm:cxn modelId="{21A2FCEB-4025-44B7-8FA3-635CA4B195BB}" srcId="{5BA3F24C-4358-4CF9-9B44-8A03E44AE1B8}" destId="{F8D75813-2691-4557-A145-50BF2540610F}" srcOrd="1" destOrd="0" parTransId="{6CDACA24-B28B-474B-8F16-1264A7EB7A1D}" sibTransId="{AF638895-3996-4DAE-8596-E9B7F7D3943D}"/>
    <dgm:cxn modelId="{F0A184ED-D03C-469D-B1C8-D2772EB106C3}" srcId="{5BA3F24C-4358-4CF9-9B44-8A03E44AE1B8}" destId="{21AA7F6F-7523-496B-A84D-C125111F0894}" srcOrd="3" destOrd="0" parTransId="{64A91686-5953-4413-9F4E-4FB88EEEABD2}" sibTransId="{61C4A342-B878-400B-923B-E5C323D3A50F}"/>
    <dgm:cxn modelId="{ECD03D97-208C-43EC-B3FC-62A76DD19C5A}" type="presParOf" srcId="{E77948DA-D553-4BED-9AD3-8C66AB0F2E2C}" destId="{346D548C-7630-4D72-A862-44867B2DA7F4}" srcOrd="0" destOrd="0" presId="urn:microsoft.com/office/officeart/2005/8/layout/hProcess9"/>
    <dgm:cxn modelId="{AC64DAFD-5C83-4C45-BA12-A5481637A9E0}" type="presParOf" srcId="{E77948DA-D553-4BED-9AD3-8C66AB0F2E2C}" destId="{ADCC3A51-1270-4B4E-8651-59E010666CE8}" srcOrd="1" destOrd="0" presId="urn:microsoft.com/office/officeart/2005/8/layout/hProcess9"/>
    <dgm:cxn modelId="{B9DAA274-8CD1-4563-8313-894F609F5903}" type="presParOf" srcId="{ADCC3A51-1270-4B4E-8651-59E010666CE8}" destId="{58A0A9E9-7AB6-4B4C-911C-242A391D9442}" srcOrd="0" destOrd="0" presId="urn:microsoft.com/office/officeart/2005/8/layout/hProcess9"/>
    <dgm:cxn modelId="{45F0A578-1E5D-43A7-A325-E378BDD87D6F}" type="presParOf" srcId="{ADCC3A51-1270-4B4E-8651-59E010666CE8}" destId="{C505823E-532B-42D7-BAE9-861A7B08F9EC}" srcOrd="1" destOrd="0" presId="urn:microsoft.com/office/officeart/2005/8/layout/hProcess9"/>
    <dgm:cxn modelId="{6B272998-3266-4357-B275-103B85660BB1}" type="presParOf" srcId="{ADCC3A51-1270-4B4E-8651-59E010666CE8}" destId="{E6A280DD-6096-4790-88BF-66AE575E9CEE}" srcOrd="2" destOrd="0" presId="urn:microsoft.com/office/officeart/2005/8/layout/hProcess9"/>
    <dgm:cxn modelId="{A3FA5648-17BE-451F-8512-4ED6117B3BED}" type="presParOf" srcId="{ADCC3A51-1270-4B4E-8651-59E010666CE8}" destId="{E21F22DB-79FD-4859-B12B-13740CCEDD26}" srcOrd="3" destOrd="0" presId="urn:microsoft.com/office/officeart/2005/8/layout/hProcess9"/>
    <dgm:cxn modelId="{DCF6C4ED-84ED-42E2-8BF9-25F72145C580}" type="presParOf" srcId="{ADCC3A51-1270-4B4E-8651-59E010666CE8}" destId="{928B607A-91F5-486B-BB5E-ECF6D5AD5080}" srcOrd="4" destOrd="0" presId="urn:microsoft.com/office/officeart/2005/8/layout/hProcess9"/>
    <dgm:cxn modelId="{7353522F-A606-4B92-82D9-719C0BA1B239}" type="presParOf" srcId="{ADCC3A51-1270-4B4E-8651-59E010666CE8}" destId="{5B8A7F2D-261C-4800-812B-BFBD4089D8BF}" srcOrd="5" destOrd="0" presId="urn:microsoft.com/office/officeart/2005/8/layout/hProcess9"/>
    <dgm:cxn modelId="{0C12C5E6-C916-46B9-976D-E0C9AEE433CF}" type="presParOf" srcId="{ADCC3A51-1270-4B4E-8651-59E010666CE8}" destId="{A540D817-9AE4-43B2-83C5-87AEAAFF4A6D}" srcOrd="6" destOrd="0" presId="urn:microsoft.com/office/officeart/2005/8/layout/hProcess9"/>
    <dgm:cxn modelId="{2E4FD726-F000-4843-A909-4DD6FD28A583}" type="presParOf" srcId="{ADCC3A51-1270-4B4E-8651-59E010666CE8}" destId="{34E8BD1C-4C2A-4C16-8521-A3C4A33F6C8D}" srcOrd="7" destOrd="0" presId="urn:microsoft.com/office/officeart/2005/8/layout/hProcess9"/>
    <dgm:cxn modelId="{433F2966-207E-4C20-B942-A4EBCE31AC37}" type="presParOf" srcId="{ADCC3A51-1270-4B4E-8651-59E010666CE8}" destId="{7674A5F8-1B7A-489B-A463-A9EED7BC75D1}" srcOrd="8" destOrd="0" presId="urn:microsoft.com/office/officeart/2005/8/layout/hProcess9"/>
    <dgm:cxn modelId="{9902F2D2-6122-42FE-AB92-2711F6D72A07}" type="presParOf" srcId="{ADCC3A51-1270-4B4E-8651-59E010666CE8}" destId="{3E72A88C-F29A-44D5-A98E-26E014467AB6}" srcOrd="9" destOrd="0" presId="urn:microsoft.com/office/officeart/2005/8/layout/hProcess9"/>
    <dgm:cxn modelId="{2A3FDA10-CEE9-4D39-843D-FA8533C6B39D}" type="presParOf" srcId="{ADCC3A51-1270-4B4E-8651-59E010666CE8}" destId="{F199F720-5876-49DE-B1D0-17BF07F41118}"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7116BF-2F32-4984-BDD9-9FCA9DBBDB94}" type="doc">
      <dgm:prSet loTypeId="urn:microsoft.com/office/officeart/2005/8/layout/venn1" loCatId="relationship" qsTypeId="urn:microsoft.com/office/officeart/2005/8/quickstyle/simple1" qsCatId="simple" csTypeId="urn:microsoft.com/office/officeart/2005/8/colors/colorful5" csCatId="colorful" phldr="1"/>
      <dgm:spPr/>
    </dgm:pt>
    <dgm:pt modelId="{FF732C2D-8665-445A-90EE-7A0D5C2C0361}">
      <dgm:prSet phldrT="[Text]" custT="1"/>
      <dgm:spPr/>
      <dgm:t>
        <a:bodyPr/>
        <a:lstStyle/>
        <a:p>
          <a:r>
            <a:rPr lang="en-CA" sz="1200" dirty="0">
              <a:latin typeface="Arial" panose="020B0604020202020204" pitchFamily="34" charset="0"/>
              <a:cs typeface="Arial" panose="020B0604020202020204" pitchFamily="34" charset="0"/>
            </a:rPr>
            <a:t>Individual</a:t>
          </a:r>
        </a:p>
      </dgm:t>
    </dgm:pt>
    <dgm:pt modelId="{274507AE-6ED7-4C76-A68B-404150058A2B}" type="parTrans" cxnId="{BB20683B-C492-4B94-9D57-4D39F2AF4889}">
      <dgm:prSet/>
      <dgm:spPr/>
      <dgm:t>
        <a:bodyPr/>
        <a:lstStyle/>
        <a:p>
          <a:endParaRPr lang="en-CA"/>
        </a:p>
      </dgm:t>
    </dgm:pt>
    <dgm:pt modelId="{CCD27439-3CF8-4161-8A30-09D66596C2CA}" type="sibTrans" cxnId="{BB20683B-C492-4B94-9D57-4D39F2AF4889}">
      <dgm:prSet/>
      <dgm:spPr/>
      <dgm:t>
        <a:bodyPr/>
        <a:lstStyle/>
        <a:p>
          <a:endParaRPr lang="en-CA"/>
        </a:p>
      </dgm:t>
    </dgm:pt>
    <dgm:pt modelId="{7A0DBFA2-3376-4134-AEE6-DBF5DB0083EF}">
      <dgm:prSet phldrT="[Text]" custT="1"/>
      <dgm:spPr/>
      <dgm:t>
        <a:bodyPr/>
        <a:lstStyle/>
        <a:p>
          <a:r>
            <a:rPr lang="en-CA" sz="1200" dirty="0">
              <a:latin typeface="Arial" panose="020B0604020202020204" pitchFamily="34" charset="0"/>
              <a:cs typeface="Arial" panose="020B0604020202020204" pitchFamily="34" charset="0"/>
            </a:rPr>
            <a:t>Environment</a:t>
          </a:r>
        </a:p>
      </dgm:t>
    </dgm:pt>
    <dgm:pt modelId="{BB71B586-1895-4D10-B06B-F67C81F82399}" type="parTrans" cxnId="{B3A7D167-6D7B-432E-BAB3-ABE7D5D75332}">
      <dgm:prSet/>
      <dgm:spPr/>
      <dgm:t>
        <a:bodyPr/>
        <a:lstStyle/>
        <a:p>
          <a:endParaRPr lang="en-CA"/>
        </a:p>
      </dgm:t>
    </dgm:pt>
    <dgm:pt modelId="{95F45544-AACC-43C9-81C2-2EDAE17C464B}" type="sibTrans" cxnId="{B3A7D167-6D7B-432E-BAB3-ABE7D5D75332}">
      <dgm:prSet/>
      <dgm:spPr/>
      <dgm:t>
        <a:bodyPr/>
        <a:lstStyle/>
        <a:p>
          <a:endParaRPr lang="en-CA"/>
        </a:p>
      </dgm:t>
    </dgm:pt>
    <dgm:pt modelId="{653599F8-FE87-4A1D-98D1-217425E39665}">
      <dgm:prSet phldrT="[Text]" custT="1"/>
      <dgm:spPr/>
      <dgm:t>
        <a:bodyPr/>
        <a:lstStyle/>
        <a:p>
          <a:r>
            <a:rPr lang="en-US" sz="1200" dirty="0">
              <a:latin typeface="Arial" panose="020B0604020202020204" pitchFamily="34" charset="0"/>
              <a:cs typeface="Arial" panose="020B0604020202020204" pitchFamily="34" charset="0"/>
            </a:rPr>
            <a:t>Worker</a:t>
          </a:r>
          <a:endParaRPr lang="en-CA" sz="1200" dirty="0">
            <a:latin typeface="Arial" panose="020B0604020202020204" pitchFamily="34" charset="0"/>
            <a:cs typeface="Arial" panose="020B0604020202020204" pitchFamily="34" charset="0"/>
          </a:endParaRPr>
        </a:p>
      </dgm:t>
    </dgm:pt>
    <dgm:pt modelId="{99074276-F306-45EE-8DE7-0DEDC96E720B}" type="parTrans" cxnId="{90223B71-9341-4468-9A20-F42ACCD74F86}">
      <dgm:prSet/>
      <dgm:spPr/>
      <dgm:t>
        <a:bodyPr/>
        <a:lstStyle/>
        <a:p>
          <a:endParaRPr lang="en-CA"/>
        </a:p>
      </dgm:t>
    </dgm:pt>
    <dgm:pt modelId="{BE8F5CC3-AC58-4AFC-9B1A-E2B7FE0DF861}" type="sibTrans" cxnId="{90223B71-9341-4468-9A20-F42ACCD74F86}">
      <dgm:prSet/>
      <dgm:spPr/>
      <dgm:t>
        <a:bodyPr/>
        <a:lstStyle/>
        <a:p>
          <a:endParaRPr lang="en-CA"/>
        </a:p>
      </dgm:t>
    </dgm:pt>
    <dgm:pt modelId="{8ECF93E7-DFD5-46B4-A0A7-5F451A97352A}">
      <dgm:prSet phldrT="[Text]" custT="1"/>
      <dgm:spPr/>
      <dgm:t>
        <a:bodyPr/>
        <a:lstStyle/>
        <a:p>
          <a:r>
            <a:rPr lang="en-US" sz="1200" dirty="0">
              <a:latin typeface="Arial" panose="020B0604020202020204" pitchFamily="34" charset="0"/>
              <a:cs typeface="Arial" panose="020B0604020202020204" pitchFamily="34" charset="0"/>
            </a:rPr>
            <a:t>Mental State</a:t>
          </a:r>
          <a:endParaRPr lang="en-CA" sz="1200" dirty="0">
            <a:latin typeface="Arial" panose="020B0604020202020204" pitchFamily="34" charset="0"/>
            <a:cs typeface="Arial" panose="020B0604020202020204" pitchFamily="34" charset="0"/>
          </a:endParaRPr>
        </a:p>
      </dgm:t>
    </dgm:pt>
    <dgm:pt modelId="{0076BB79-A5CE-46C9-9CFB-4DAAB728FEDD}" type="parTrans" cxnId="{5E868406-FEFB-457F-AC27-961EF9C441EC}">
      <dgm:prSet/>
      <dgm:spPr/>
      <dgm:t>
        <a:bodyPr/>
        <a:lstStyle/>
        <a:p>
          <a:endParaRPr lang="en-CA"/>
        </a:p>
      </dgm:t>
    </dgm:pt>
    <dgm:pt modelId="{C5BF930E-CAEB-4655-ADAA-6CC12AAE94F5}" type="sibTrans" cxnId="{5E868406-FEFB-457F-AC27-961EF9C441EC}">
      <dgm:prSet/>
      <dgm:spPr/>
      <dgm:t>
        <a:bodyPr/>
        <a:lstStyle/>
        <a:p>
          <a:endParaRPr lang="en-CA"/>
        </a:p>
      </dgm:t>
    </dgm:pt>
    <dgm:pt modelId="{86C32010-5048-4898-9288-E99C2FE92F47}" type="pres">
      <dgm:prSet presAssocID="{EC7116BF-2F32-4984-BDD9-9FCA9DBBDB94}" presName="compositeShape" presStyleCnt="0">
        <dgm:presLayoutVars>
          <dgm:chMax val="7"/>
          <dgm:dir val="rev"/>
          <dgm:resizeHandles val="exact"/>
        </dgm:presLayoutVars>
      </dgm:prSet>
      <dgm:spPr/>
    </dgm:pt>
    <dgm:pt modelId="{AEB56B46-776E-4D4C-A5C7-BAD7EF5547DF}" type="pres">
      <dgm:prSet presAssocID="{FF732C2D-8665-445A-90EE-7A0D5C2C0361}" presName="circ1" presStyleLbl="vennNode1" presStyleIdx="0" presStyleCnt="4"/>
      <dgm:spPr/>
    </dgm:pt>
    <dgm:pt modelId="{790AE561-46B7-4B12-A98D-2D549260FAA1}" type="pres">
      <dgm:prSet presAssocID="{FF732C2D-8665-445A-90EE-7A0D5C2C0361}" presName="circ1Tx" presStyleLbl="revTx" presStyleIdx="0" presStyleCnt="0">
        <dgm:presLayoutVars>
          <dgm:chMax val="0"/>
          <dgm:chPref val="0"/>
          <dgm:bulletEnabled val="1"/>
        </dgm:presLayoutVars>
      </dgm:prSet>
      <dgm:spPr/>
    </dgm:pt>
    <dgm:pt modelId="{4FD335EC-E8E9-4926-B0E0-AD9E0B31EA80}" type="pres">
      <dgm:prSet presAssocID="{7A0DBFA2-3376-4134-AEE6-DBF5DB0083EF}" presName="circ2" presStyleLbl="vennNode1" presStyleIdx="1" presStyleCnt="4"/>
      <dgm:spPr/>
    </dgm:pt>
    <dgm:pt modelId="{77FE07EB-CB27-4636-8873-31B0BB9ABC48}" type="pres">
      <dgm:prSet presAssocID="{7A0DBFA2-3376-4134-AEE6-DBF5DB0083EF}" presName="circ2Tx" presStyleLbl="revTx" presStyleIdx="0" presStyleCnt="0" custLinFactNeighborX="33162" custLinFactNeighborY="10534">
        <dgm:presLayoutVars>
          <dgm:chMax val="0"/>
          <dgm:chPref val="0"/>
          <dgm:bulletEnabled val="1"/>
        </dgm:presLayoutVars>
      </dgm:prSet>
      <dgm:spPr/>
    </dgm:pt>
    <dgm:pt modelId="{A5A7B787-2561-45D8-8C28-E6F8A9B9CDAB}" type="pres">
      <dgm:prSet presAssocID="{653599F8-FE87-4A1D-98D1-217425E39665}" presName="circ3" presStyleLbl="vennNode1" presStyleIdx="2" presStyleCnt="4" custScaleX="141621" custScaleY="118220"/>
      <dgm:spPr/>
    </dgm:pt>
    <dgm:pt modelId="{7F6F2ABE-9EA6-4B5E-BCDC-8EE418C4B13A}" type="pres">
      <dgm:prSet presAssocID="{653599F8-FE87-4A1D-98D1-217425E39665}" presName="circ3Tx" presStyleLbl="revTx" presStyleIdx="0" presStyleCnt="0">
        <dgm:presLayoutVars>
          <dgm:chMax val="0"/>
          <dgm:chPref val="0"/>
          <dgm:bulletEnabled val="1"/>
        </dgm:presLayoutVars>
      </dgm:prSet>
      <dgm:spPr/>
    </dgm:pt>
    <dgm:pt modelId="{F929292D-06E2-49C1-BF3F-49DEDFB86FC8}" type="pres">
      <dgm:prSet presAssocID="{8ECF93E7-DFD5-46B4-A0A7-5F451A97352A}" presName="circ4" presStyleLbl="vennNode1" presStyleIdx="3" presStyleCnt="4"/>
      <dgm:spPr/>
    </dgm:pt>
    <dgm:pt modelId="{1BB1B30F-55AF-4EB2-AB25-7D1DADB2DB75}" type="pres">
      <dgm:prSet presAssocID="{8ECF93E7-DFD5-46B4-A0A7-5F451A97352A}" presName="circ4Tx" presStyleLbl="revTx" presStyleIdx="0" presStyleCnt="0" custScaleX="139005">
        <dgm:presLayoutVars>
          <dgm:chMax val="0"/>
          <dgm:chPref val="0"/>
          <dgm:bulletEnabled val="1"/>
        </dgm:presLayoutVars>
      </dgm:prSet>
      <dgm:spPr/>
    </dgm:pt>
  </dgm:ptLst>
  <dgm:cxnLst>
    <dgm:cxn modelId="{AEA0B205-880B-4C60-AF54-55239D82FFA8}" type="presOf" srcId="{7A0DBFA2-3376-4134-AEE6-DBF5DB0083EF}" destId="{F929292D-06E2-49C1-BF3F-49DEDFB86FC8}" srcOrd="0" destOrd="0" presId="urn:microsoft.com/office/officeart/2005/8/layout/venn1"/>
    <dgm:cxn modelId="{5E868406-FEFB-457F-AC27-961EF9C441EC}" srcId="{EC7116BF-2F32-4984-BDD9-9FCA9DBBDB94}" destId="{8ECF93E7-DFD5-46B4-A0A7-5F451A97352A}" srcOrd="3" destOrd="0" parTransId="{0076BB79-A5CE-46C9-9CFB-4DAAB728FEDD}" sibTransId="{C5BF930E-CAEB-4655-ADAA-6CC12AAE94F5}"/>
    <dgm:cxn modelId="{C55F9E12-60EB-46C4-A401-7CBFBC6B3640}" type="presOf" srcId="{FF732C2D-8665-445A-90EE-7A0D5C2C0361}" destId="{790AE561-46B7-4B12-A98D-2D549260FAA1}" srcOrd="0" destOrd="0" presId="urn:microsoft.com/office/officeart/2005/8/layout/venn1"/>
    <dgm:cxn modelId="{6BB92A2F-B75F-4336-85C5-FA1BA8966537}" type="presOf" srcId="{8ECF93E7-DFD5-46B4-A0A7-5F451A97352A}" destId="{77FE07EB-CB27-4636-8873-31B0BB9ABC48}" srcOrd="1" destOrd="0" presId="urn:microsoft.com/office/officeart/2005/8/layout/venn1"/>
    <dgm:cxn modelId="{76904931-A918-4560-9255-4B6F862DB9CA}" type="presOf" srcId="{653599F8-FE87-4A1D-98D1-217425E39665}" destId="{A5A7B787-2561-45D8-8C28-E6F8A9B9CDAB}" srcOrd="0" destOrd="0" presId="urn:microsoft.com/office/officeart/2005/8/layout/venn1"/>
    <dgm:cxn modelId="{31489238-E987-4FFB-B6E2-4670735EF0D6}" type="presOf" srcId="{653599F8-FE87-4A1D-98D1-217425E39665}" destId="{7F6F2ABE-9EA6-4B5E-BCDC-8EE418C4B13A}" srcOrd="1" destOrd="0" presId="urn:microsoft.com/office/officeart/2005/8/layout/venn1"/>
    <dgm:cxn modelId="{BB20683B-C492-4B94-9D57-4D39F2AF4889}" srcId="{EC7116BF-2F32-4984-BDD9-9FCA9DBBDB94}" destId="{FF732C2D-8665-445A-90EE-7A0D5C2C0361}" srcOrd="0" destOrd="0" parTransId="{274507AE-6ED7-4C76-A68B-404150058A2B}" sibTransId="{CCD27439-3CF8-4161-8A30-09D66596C2CA}"/>
    <dgm:cxn modelId="{52563760-EF9C-4FB7-AE9A-6D11FF6E33ED}" type="presOf" srcId="{7A0DBFA2-3376-4134-AEE6-DBF5DB0083EF}" destId="{1BB1B30F-55AF-4EB2-AB25-7D1DADB2DB75}" srcOrd="1" destOrd="0" presId="urn:microsoft.com/office/officeart/2005/8/layout/venn1"/>
    <dgm:cxn modelId="{B3A7D167-6D7B-432E-BAB3-ABE7D5D75332}" srcId="{EC7116BF-2F32-4984-BDD9-9FCA9DBBDB94}" destId="{7A0DBFA2-3376-4134-AEE6-DBF5DB0083EF}" srcOrd="1" destOrd="0" parTransId="{BB71B586-1895-4D10-B06B-F67C81F82399}" sibTransId="{95F45544-AACC-43C9-81C2-2EDAE17C464B}"/>
    <dgm:cxn modelId="{6EC41271-65B1-480B-90C2-3AE8CBA91C94}" type="presOf" srcId="{8ECF93E7-DFD5-46B4-A0A7-5F451A97352A}" destId="{4FD335EC-E8E9-4926-B0E0-AD9E0B31EA80}" srcOrd="0" destOrd="0" presId="urn:microsoft.com/office/officeart/2005/8/layout/venn1"/>
    <dgm:cxn modelId="{90223B71-9341-4468-9A20-F42ACCD74F86}" srcId="{EC7116BF-2F32-4984-BDD9-9FCA9DBBDB94}" destId="{653599F8-FE87-4A1D-98D1-217425E39665}" srcOrd="2" destOrd="0" parTransId="{99074276-F306-45EE-8DE7-0DEDC96E720B}" sibTransId="{BE8F5CC3-AC58-4AFC-9B1A-E2B7FE0DF861}"/>
    <dgm:cxn modelId="{BF1165B8-3291-45B3-BE6A-2258518912B9}" type="presOf" srcId="{FF732C2D-8665-445A-90EE-7A0D5C2C0361}" destId="{AEB56B46-776E-4D4C-A5C7-BAD7EF5547DF}" srcOrd="1" destOrd="0" presId="urn:microsoft.com/office/officeart/2005/8/layout/venn1"/>
    <dgm:cxn modelId="{04E9B1F5-18E8-4B9C-A4F0-D3E997479042}" type="presOf" srcId="{EC7116BF-2F32-4984-BDD9-9FCA9DBBDB94}" destId="{86C32010-5048-4898-9288-E99C2FE92F47}" srcOrd="0" destOrd="0" presId="urn:microsoft.com/office/officeart/2005/8/layout/venn1"/>
    <dgm:cxn modelId="{B6D09CB5-05C2-436C-8CFB-F4B6DCC72FE7}" type="presParOf" srcId="{86C32010-5048-4898-9288-E99C2FE92F47}" destId="{AEB56B46-776E-4D4C-A5C7-BAD7EF5547DF}" srcOrd="0" destOrd="0" presId="urn:microsoft.com/office/officeart/2005/8/layout/venn1"/>
    <dgm:cxn modelId="{BEC231FD-0D55-46C6-B6DE-820F65C45E38}" type="presParOf" srcId="{86C32010-5048-4898-9288-E99C2FE92F47}" destId="{790AE561-46B7-4B12-A98D-2D549260FAA1}" srcOrd="1" destOrd="0" presId="urn:microsoft.com/office/officeart/2005/8/layout/venn1"/>
    <dgm:cxn modelId="{E032F93A-ADFE-4392-985E-D5422F56CBB9}" type="presParOf" srcId="{86C32010-5048-4898-9288-E99C2FE92F47}" destId="{4FD335EC-E8E9-4926-B0E0-AD9E0B31EA80}" srcOrd="2" destOrd="0" presId="urn:microsoft.com/office/officeart/2005/8/layout/venn1"/>
    <dgm:cxn modelId="{698F395D-14ED-4EB6-B7CE-CE8E38EB09E8}" type="presParOf" srcId="{86C32010-5048-4898-9288-E99C2FE92F47}" destId="{77FE07EB-CB27-4636-8873-31B0BB9ABC48}" srcOrd="3" destOrd="0" presId="urn:microsoft.com/office/officeart/2005/8/layout/venn1"/>
    <dgm:cxn modelId="{563116F5-64F5-4BD5-9CFE-7886D033CA2C}" type="presParOf" srcId="{86C32010-5048-4898-9288-E99C2FE92F47}" destId="{A5A7B787-2561-45D8-8C28-E6F8A9B9CDAB}" srcOrd="4" destOrd="0" presId="urn:microsoft.com/office/officeart/2005/8/layout/venn1"/>
    <dgm:cxn modelId="{71631C55-5D4B-4EA4-A308-B50756C9528D}" type="presParOf" srcId="{86C32010-5048-4898-9288-E99C2FE92F47}" destId="{7F6F2ABE-9EA6-4B5E-BCDC-8EE418C4B13A}" srcOrd="5" destOrd="0" presId="urn:microsoft.com/office/officeart/2005/8/layout/venn1"/>
    <dgm:cxn modelId="{2B29035D-5C01-48BC-B13B-389775190381}" type="presParOf" srcId="{86C32010-5048-4898-9288-E99C2FE92F47}" destId="{F929292D-06E2-49C1-BF3F-49DEDFB86FC8}" srcOrd="6" destOrd="0" presId="urn:microsoft.com/office/officeart/2005/8/layout/venn1"/>
    <dgm:cxn modelId="{EC84A0F5-A12F-40CA-BBC6-5FBFFF65F45B}" type="presParOf" srcId="{86C32010-5048-4898-9288-E99C2FE92F47}" destId="{1BB1B30F-55AF-4EB2-AB25-7D1DADB2DB75}"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0D13B6-4FE6-4CFE-9266-C19F5CD69D1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13CD53C-D742-43A4-9F6E-1FB049DAE994}">
      <dgm:prSet/>
      <dgm:spPr/>
      <dgm:t>
        <a:bodyPr/>
        <a:lstStyle/>
        <a:p>
          <a:r>
            <a:rPr lang="en-US"/>
            <a:t>Keep talking</a:t>
          </a:r>
        </a:p>
      </dgm:t>
    </dgm:pt>
    <dgm:pt modelId="{76F9963D-DE99-4C5A-BB60-C9E7720AE7CE}" type="parTrans" cxnId="{45834DCF-C2BA-45EE-B304-08D7EB8176FF}">
      <dgm:prSet/>
      <dgm:spPr/>
      <dgm:t>
        <a:bodyPr/>
        <a:lstStyle/>
        <a:p>
          <a:endParaRPr lang="en-US"/>
        </a:p>
      </dgm:t>
    </dgm:pt>
    <dgm:pt modelId="{452685BE-3F7D-4F1B-B0D2-5270F72A577C}" type="sibTrans" cxnId="{45834DCF-C2BA-45EE-B304-08D7EB8176FF}">
      <dgm:prSet/>
      <dgm:spPr/>
      <dgm:t>
        <a:bodyPr/>
        <a:lstStyle/>
        <a:p>
          <a:endParaRPr lang="en-US"/>
        </a:p>
      </dgm:t>
    </dgm:pt>
    <dgm:pt modelId="{8F6F3355-71B1-41D2-83EE-88A1680A014D}">
      <dgm:prSet/>
      <dgm:spPr/>
      <dgm:t>
        <a:bodyPr/>
        <a:lstStyle/>
        <a:p>
          <a:r>
            <a:rPr lang="en-US"/>
            <a:t>Stay out of the way</a:t>
          </a:r>
        </a:p>
      </dgm:t>
    </dgm:pt>
    <dgm:pt modelId="{159BE1A2-920B-45BD-A34F-2BCE1C8402F2}" type="parTrans" cxnId="{255188B8-E18C-4618-A3A6-B697E2DD8D3B}">
      <dgm:prSet/>
      <dgm:spPr/>
      <dgm:t>
        <a:bodyPr/>
        <a:lstStyle/>
        <a:p>
          <a:endParaRPr lang="en-US"/>
        </a:p>
      </dgm:t>
    </dgm:pt>
    <dgm:pt modelId="{BC81A51F-37FE-4215-86E4-A2AB006CD935}" type="sibTrans" cxnId="{255188B8-E18C-4618-A3A6-B697E2DD8D3B}">
      <dgm:prSet/>
      <dgm:spPr/>
      <dgm:t>
        <a:bodyPr/>
        <a:lstStyle/>
        <a:p>
          <a:endParaRPr lang="en-US"/>
        </a:p>
      </dgm:t>
    </dgm:pt>
    <dgm:pt modelId="{141EC736-A461-4121-98FF-5BA747E2CE02}">
      <dgm:prSet/>
      <dgm:spPr/>
      <dgm:t>
        <a:bodyPr/>
        <a:lstStyle/>
        <a:p>
          <a:r>
            <a:rPr lang="en-US"/>
            <a:t>Get out of the way</a:t>
          </a:r>
        </a:p>
      </dgm:t>
    </dgm:pt>
    <dgm:pt modelId="{678739DC-5501-4A7A-BF53-79A189FAC64A}" type="parTrans" cxnId="{2163B42A-07EF-4FFE-B803-40DB5F4B7A49}">
      <dgm:prSet/>
      <dgm:spPr/>
      <dgm:t>
        <a:bodyPr/>
        <a:lstStyle/>
        <a:p>
          <a:endParaRPr lang="en-US"/>
        </a:p>
      </dgm:t>
    </dgm:pt>
    <dgm:pt modelId="{FFDD4AA5-2519-4C40-9150-8D859792A710}" type="sibTrans" cxnId="{2163B42A-07EF-4FFE-B803-40DB5F4B7A49}">
      <dgm:prSet/>
      <dgm:spPr/>
      <dgm:t>
        <a:bodyPr/>
        <a:lstStyle/>
        <a:p>
          <a:endParaRPr lang="en-US"/>
        </a:p>
      </dgm:t>
    </dgm:pt>
    <dgm:pt modelId="{8852AC62-8485-4018-AA8C-382764518302}">
      <dgm:prSet/>
      <dgm:spPr/>
      <dgm:t>
        <a:bodyPr/>
        <a:lstStyle/>
        <a:p>
          <a:r>
            <a:rPr lang="en-US"/>
            <a:t>Cover up</a:t>
          </a:r>
        </a:p>
      </dgm:t>
    </dgm:pt>
    <dgm:pt modelId="{2474423E-2EDA-48BC-AC64-6EA40A9999BE}" type="parTrans" cxnId="{167D41E1-CA59-4621-85AC-DE9258FF191D}">
      <dgm:prSet/>
      <dgm:spPr/>
      <dgm:t>
        <a:bodyPr/>
        <a:lstStyle/>
        <a:p>
          <a:endParaRPr lang="en-US"/>
        </a:p>
      </dgm:t>
    </dgm:pt>
    <dgm:pt modelId="{702B4536-9CF9-4F3B-B60A-007D9E214418}" type="sibTrans" cxnId="{167D41E1-CA59-4621-85AC-DE9258FF191D}">
      <dgm:prSet/>
      <dgm:spPr/>
      <dgm:t>
        <a:bodyPr/>
        <a:lstStyle/>
        <a:p>
          <a:endParaRPr lang="en-US"/>
        </a:p>
      </dgm:t>
    </dgm:pt>
    <dgm:pt modelId="{001F9216-351B-4116-8C43-54F03C87E8DA}">
      <dgm:prSet/>
      <dgm:spPr/>
      <dgm:t>
        <a:bodyPr/>
        <a:lstStyle/>
        <a:p>
          <a:r>
            <a:rPr lang="en-US"/>
            <a:t>Deflect blows and kicks</a:t>
          </a:r>
        </a:p>
      </dgm:t>
    </dgm:pt>
    <dgm:pt modelId="{2EBABF83-8D50-4EBE-9EC0-FBA24759BBCC}" type="parTrans" cxnId="{EECDAF12-C9A5-41B5-B30C-FB0862072F9C}">
      <dgm:prSet/>
      <dgm:spPr/>
      <dgm:t>
        <a:bodyPr/>
        <a:lstStyle/>
        <a:p>
          <a:endParaRPr lang="en-US"/>
        </a:p>
      </dgm:t>
    </dgm:pt>
    <dgm:pt modelId="{85217EEB-AF50-4DD3-8F76-341801492038}" type="sibTrans" cxnId="{EECDAF12-C9A5-41B5-B30C-FB0862072F9C}">
      <dgm:prSet/>
      <dgm:spPr/>
      <dgm:t>
        <a:bodyPr/>
        <a:lstStyle/>
        <a:p>
          <a:endParaRPr lang="en-US"/>
        </a:p>
      </dgm:t>
    </dgm:pt>
    <dgm:pt modelId="{91481DFD-FBC3-4FA3-A399-96EB590DBC7E}">
      <dgm:prSet/>
      <dgm:spPr/>
      <dgm:t>
        <a:bodyPr/>
        <a:lstStyle/>
        <a:p>
          <a:r>
            <a:rPr lang="en-US"/>
            <a:t>Call for HELP!</a:t>
          </a:r>
        </a:p>
      </dgm:t>
    </dgm:pt>
    <dgm:pt modelId="{0D7907FB-BF67-4D98-BA0F-2034E8FD72BB}" type="parTrans" cxnId="{8CB3C6A4-892B-4A4E-80E0-A790823A2DB0}">
      <dgm:prSet/>
      <dgm:spPr/>
      <dgm:t>
        <a:bodyPr/>
        <a:lstStyle/>
        <a:p>
          <a:endParaRPr lang="en-US"/>
        </a:p>
      </dgm:t>
    </dgm:pt>
    <dgm:pt modelId="{619E0D5C-230E-4D17-8A56-74C7CCAFC642}" type="sibTrans" cxnId="{8CB3C6A4-892B-4A4E-80E0-A790823A2DB0}">
      <dgm:prSet/>
      <dgm:spPr/>
      <dgm:t>
        <a:bodyPr/>
        <a:lstStyle/>
        <a:p>
          <a:endParaRPr lang="en-US"/>
        </a:p>
      </dgm:t>
    </dgm:pt>
    <dgm:pt modelId="{C3C7309E-4FE5-4AAD-92D3-C6EB73CE5179}">
      <dgm:prSet/>
      <dgm:spPr/>
      <dgm:t>
        <a:bodyPr/>
        <a:lstStyle/>
        <a:p>
          <a:r>
            <a:rPr lang="en-US"/>
            <a:t>Be patient</a:t>
          </a:r>
        </a:p>
      </dgm:t>
    </dgm:pt>
    <dgm:pt modelId="{7651BA1D-F0BA-4E68-A693-4EF6BDD02E60}" type="parTrans" cxnId="{2EA809F8-1D0C-4029-88A2-17CBE12C5A49}">
      <dgm:prSet/>
      <dgm:spPr/>
      <dgm:t>
        <a:bodyPr/>
        <a:lstStyle/>
        <a:p>
          <a:endParaRPr lang="en-US"/>
        </a:p>
      </dgm:t>
    </dgm:pt>
    <dgm:pt modelId="{6398588F-49B3-4E0A-A4DA-431D95BAE3A6}" type="sibTrans" cxnId="{2EA809F8-1D0C-4029-88A2-17CBE12C5A49}">
      <dgm:prSet/>
      <dgm:spPr/>
      <dgm:t>
        <a:bodyPr/>
        <a:lstStyle/>
        <a:p>
          <a:endParaRPr lang="en-US"/>
        </a:p>
      </dgm:t>
    </dgm:pt>
    <dgm:pt modelId="{70074B35-00EC-4611-81BC-ED0578713F8C}">
      <dgm:prSet/>
      <dgm:spPr>
        <a:solidFill>
          <a:srgbClr val="C2CF13"/>
        </a:solidFill>
      </dgm:spPr>
      <dgm:t>
        <a:bodyPr/>
        <a:lstStyle/>
        <a:p>
          <a:r>
            <a:rPr lang="en-US"/>
            <a:t>Control yourself</a:t>
          </a:r>
        </a:p>
      </dgm:t>
    </dgm:pt>
    <dgm:pt modelId="{09812B8E-060F-4F6B-B5DF-DBBA1533EA81}" type="parTrans" cxnId="{93CE5B54-D565-45BB-B9BB-F39854B9BC1A}">
      <dgm:prSet/>
      <dgm:spPr/>
      <dgm:t>
        <a:bodyPr/>
        <a:lstStyle/>
        <a:p>
          <a:endParaRPr lang="en-US"/>
        </a:p>
      </dgm:t>
    </dgm:pt>
    <dgm:pt modelId="{9EE2FF58-7873-4DBE-B8A6-2967FC337801}" type="sibTrans" cxnId="{93CE5B54-D565-45BB-B9BB-F39854B9BC1A}">
      <dgm:prSet/>
      <dgm:spPr/>
      <dgm:t>
        <a:bodyPr/>
        <a:lstStyle/>
        <a:p>
          <a:endParaRPr lang="en-US"/>
        </a:p>
      </dgm:t>
    </dgm:pt>
    <dgm:pt modelId="{1E1E1FE0-5B65-4EA6-B412-F54FA6557758}">
      <dgm:prSet/>
      <dgm:spPr/>
      <dgm:t>
        <a:bodyPr/>
        <a:lstStyle/>
        <a:p>
          <a:r>
            <a:rPr lang="en-US"/>
            <a:t>Roll with the punch</a:t>
          </a:r>
        </a:p>
      </dgm:t>
    </dgm:pt>
    <dgm:pt modelId="{8D6FA310-6BE8-492B-A279-9EE8FA24EF09}" type="parTrans" cxnId="{8D9CC1C0-025A-449D-A113-2C3D3FA1DC1D}">
      <dgm:prSet/>
      <dgm:spPr/>
      <dgm:t>
        <a:bodyPr/>
        <a:lstStyle/>
        <a:p>
          <a:endParaRPr lang="en-US"/>
        </a:p>
      </dgm:t>
    </dgm:pt>
    <dgm:pt modelId="{361EBE4F-242A-456F-A5FE-64EF911EAC4C}" type="sibTrans" cxnId="{8D9CC1C0-025A-449D-A113-2C3D3FA1DC1D}">
      <dgm:prSet/>
      <dgm:spPr/>
      <dgm:t>
        <a:bodyPr/>
        <a:lstStyle/>
        <a:p>
          <a:endParaRPr lang="en-US"/>
        </a:p>
      </dgm:t>
    </dgm:pt>
    <dgm:pt modelId="{99731E38-B5BC-42D7-AFC0-CF4F26958957}">
      <dgm:prSet/>
      <dgm:spPr/>
      <dgm:t>
        <a:bodyPr/>
        <a:lstStyle/>
        <a:p>
          <a:r>
            <a:rPr lang="en-US"/>
            <a:t>Escape holding assaults</a:t>
          </a:r>
        </a:p>
      </dgm:t>
    </dgm:pt>
    <dgm:pt modelId="{691E3F7D-4688-4E74-84AA-F9B016BC70B6}" type="parTrans" cxnId="{327BBA70-B52B-43A3-AA6F-D0B341B60263}">
      <dgm:prSet/>
      <dgm:spPr/>
      <dgm:t>
        <a:bodyPr/>
        <a:lstStyle/>
        <a:p>
          <a:endParaRPr lang="en-US"/>
        </a:p>
      </dgm:t>
    </dgm:pt>
    <dgm:pt modelId="{271D21C8-00D4-434C-999B-29142C3C563E}" type="sibTrans" cxnId="{327BBA70-B52B-43A3-AA6F-D0B341B60263}">
      <dgm:prSet/>
      <dgm:spPr/>
      <dgm:t>
        <a:bodyPr/>
        <a:lstStyle/>
        <a:p>
          <a:endParaRPr lang="en-US"/>
        </a:p>
      </dgm:t>
    </dgm:pt>
    <dgm:pt modelId="{CD9AA39F-6AB1-44C4-A0B7-7C233F10232C}" type="pres">
      <dgm:prSet presAssocID="{F40D13B6-4FE6-4CFE-9266-C19F5CD69D12}" presName="diagram" presStyleCnt="0">
        <dgm:presLayoutVars>
          <dgm:dir/>
          <dgm:resizeHandles val="exact"/>
        </dgm:presLayoutVars>
      </dgm:prSet>
      <dgm:spPr/>
    </dgm:pt>
    <dgm:pt modelId="{41A68530-D79D-4068-941E-3744BDEC7668}" type="pres">
      <dgm:prSet presAssocID="{E13CD53C-D742-43A4-9F6E-1FB049DAE994}" presName="node" presStyleLbl="node1" presStyleIdx="0" presStyleCnt="10">
        <dgm:presLayoutVars>
          <dgm:bulletEnabled val="1"/>
        </dgm:presLayoutVars>
      </dgm:prSet>
      <dgm:spPr/>
    </dgm:pt>
    <dgm:pt modelId="{60E44445-97E9-4183-878C-729B8BF8066A}" type="pres">
      <dgm:prSet presAssocID="{452685BE-3F7D-4F1B-B0D2-5270F72A577C}" presName="sibTrans" presStyleCnt="0"/>
      <dgm:spPr/>
    </dgm:pt>
    <dgm:pt modelId="{B7D4B621-113A-47E2-BDCA-050C60B56E1B}" type="pres">
      <dgm:prSet presAssocID="{8F6F3355-71B1-41D2-83EE-88A1680A014D}" presName="node" presStyleLbl="node1" presStyleIdx="1" presStyleCnt="10">
        <dgm:presLayoutVars>
          <dgm:bulletEnabled val="1"/>
        </dgm:presLayoutVars>
      </dgm:prSet>
      <dgm:spPr/>
    </dgm:pt>
    <dgm:pt modelId="{0C60DBFF-F0F7-4F95-91C1-8BE0AA25DA98}" type="pres">
      <dgm:prSet presAssocID="{BC81A51F-37FE-4215-86E4-A2AB006CD935}" presName="sibTrans" presStyleCnt="0"/>
      <dgm:spPr/>
    </dgm:pt>
    <dgm:pt modelId="{EB2BBB9B-D317-4E32-BF10-D239C67CD5AE}" type="pres">
      <dgm:prSet presAssocID="{141EC736-A461-4121-98FF-5BA747E2CE02}" presName="node" presStyleLbl="node1" presStyleIdx="2" presStyleCnt="10">
        <dgm:presLayoutVars>
          <dgm:bulletEnabled val="1"/>
        </dgm:presLayoutVars>
      </dgm:prSet>
      <dgm:spPr/>
    </dgm:pt>
    <dgm:pt modelId="{AEB71342-D109-483B-A68D-EAE9F6127C28}" type="pres">
      <dgm:prSet presAssocID="{FFDD4AA5-2519-4C40-9150-8D859792A710}" presName="sibTrans" presStyleCnt="0"/>
      <dgm:spPr/>
    </dgm:pt>
    <dgm:pt modelId="{9F1580AE-D120-4A6E-9057-78712E4A4C0C}" type="pres">
      <dgm:prSet presAssocID="{8852AC62-8485-4018-AA8C-382764518302}" presName="node" presStyleLbl="node1" presStyleIdx="3" presStyleCnt="10">
        <dgm:presLayoutVars>
          <dgm:bulletEnabled val="1"/>
        </dgm:presLayoutVars>
      </dgm:prSet>
      <dgm:spPr/>
    </dgm:pt>
    <dgm:pt modelId="{5AEAE709-C8DC-499C-8A59-CC20AFCC8273}" type="pres">
      <dgm:prSet presAssocID="{702B4536-9CF9-4F3B-B60A-007D9E214418}" presName="sibTrans" presStyleCnt="0"/>
      <dgm:spPr/>
    </dgm:pt>
    <dgm:pt modelId="{091D2E80-CCF9-4612-956E-B81FAAC1DE0A}" type="pres">
      <dgm:prSet presAssocID="{001F9216-351B-4116-8C43-54F03C87E8DA}" presName="node" presStyleLbl="node1" presStyleIdx="4" presStyleCnt="10">
        <dgm:presLayoutVars>
          <dgm:bulletEnabled val="1"/>
        </dgm:presLayoutVars>
      </dgm:prSet>
      <dgm:spPr/>
    </dgm:pt>
    <dgm:pt modelId="{4EFA468A-9640-4C20-8CB2-23F0E50A86C1}" type="pres">
      <dgm:prSet presAssocID="{85217EEB-AF50-4DD3-8F76-341801492038}" presName="sibTrans" presStyleCnt="0"/>
      <dgm:spPr/>
    </dgm:pt>
    <dgm:pt modelId="{5891E907-61B8-4093-949B-D1321E01B6B3}" type="pres">
      <dgm:prSet presAssocID="{91481DFD-FBC3-4FA3-A399-96EB590DBC7E}" presName="node" presStyleLbl="node1" presStyleIdx="5" presStyleCnt="10">
        <dgm:presLayoutVars>
          <dgm:bulletEnabled val="1"/>
        </dgm:presLayoutVars>
      </dgm:prSet>
      <dgm:spPr/>
    </dgm:pt>
    <dgm:pt modelId="{58273DDD-F3D3-4B18-B541-ACD8535B05CF}" type="pres">
      <dgm:prSet presAssocID="{619E0D5C-230E-4D17-8A56-74C7CCAFC642}" presName="sibTrans" presStyleCnt="0"/>
      <dgm:spPr/>
    </dgm:pt>
    <dgm:pt modelId="{741C4E96-0774-455A-9190-AC6F91ACBEAB}" type="pres">
      <dgm:prSet presAssocID="{C3C7309E-4FE5-4AAD-92D3-C6EB73CE5179}" presName="node" presStyleLbl="node1" presStyleIdx="6" presStyleCnt="10">
        <dgm:presLayoutVars>
          <dgm:bulletEnabled val="1"/>
        </dgm:presLayoutVars>
      </dgm:prSet>
      <dgm:spPr/>
    </dgm:pt>
    <dgm:pt modelId="{CA7F033B-1CA3-4205-87E6-813C2F8D8C4A}" type="pres">
      <dgm:prSet presAssocID="{6398588F-49B3-4E0A-A4DA-431D95BAE3A6}" presName="sibTrans" presStyleCnt="0"/>
      <dgm:spPr/>
    </dgm:pt>
    <dgm:pt modelId="{115AC5DD-71AD-48B0-AF44-241604FCA62E}" type="pres">
      <dgm:prSet presAssocID="{70074B35-00EC-4611-81BC-ED0578713F8C}" presName="node" presStyleLbl="node1" presStyleIdx="7" presStyleCnt="10">
        <dgm:presLayoutVars>
          <dgm:bulletEnabled val="1"/>
        </dgm:presLayoutVars>
      </dgm:prSet>
      <dgm:spPr/>
    </dgm:pt>
    <dgm:pt modelId="{652BB5F0-64EB-4393-A192-66D238D359E9}" type="pres">
      <dgm:prSet presAssocID="{9EE2FF58-7873-4DBE-B8A6-2967FC337801}" presName="sibTrans" presStyleCnt="0"/>
      <dgm:spPr/>
    </dgm:pt>
    <dgm:pt modelId="{CD47ED16-6021-437D-9CDE-09BBE23C0565}" type="pres">
      <dgm:prSet presAssocID="{1E1E1FE0-5B65-4EA6-B412-F54FA6557758}" presName="node" presStyleLbl="node1" presStyleIdx="8" presStyleCnt="10">
        <dgm:presLayoutVars>
          <dgm:bulletEnabled val="1"/>
        </dgm:presLayoutVars>
      </dgm:prSet>
      <dgm:spPr/>
    </dgm:pt>
    <dgm:pt modelId="{5A2F2B8E-481E-4E11-BD5E-4982EC53E337}" type="pres">
      <dgm:prSet presAssocID="{361EBE4F-242A-456F-A5FE-64EF911EAC4C}" presName="sibTrans" presStyleCnt="0"/>
      <dgm:spPr/>
    </dgm:pt>
    <dgm:pt modelId="{6B29E631-3CF8-438E-8BDE-CEEE1C28E319}" type="pres">
      <dgm:prSet presAssocID="{99731E38-B5BC-42D7-AFC0-CF4F26958957}" presName="node" presStyleLbl="node1" presStyleIdx="9" presStyleCnt="10">
        <dgm:presLayoutVars>
          <dgm:bulletEnabled val="1"/>
        </dgm:presLayoutVars>
      </dgm:prSet>
      <dgm:spPr/>
    </dgm:pt>
  </dgm:ptLst>
  <dgm:cxnLst>
    <dgm:cxn modelId="{76632E10-F1DA-49A0-95BD-41BEA9795AF0}" type="presOf" srcId="{99731E38-B5BC-42D7-AFC0-CF4F26958957}" destId="{6B29E631-3CF8-438E-8BDE-CEEE1C28E319}" srcOrd="0" destOrd="0" presId="urn:microsoft.com/office/officeart/2005/8/layout/default"/>
    <dgm:cxn modelId="{EECDAF12-C9A5-41B5-B30C-FB0862072F9C}" srcId="{F40D13B6-4FE6-4CFE-9266-C19F5CD69D12}" destId="{001F9216-351B-4116-8C43-54F03C87E8DA}" srcOrd="4" destOrd="0" parTransId="{2EBABF83-8D50-4EBE-9EC0-FBA24759BBCC}" sibTransId="{85217EEB-AF50-4DD3-8F76-341801492038}"/>
    <dgm:cxn modelId="{2163B42A-07EF-4FFE-B803-40DB5F4B7A49}" srcId="{F40D13B6-4FE6-4CFE-9266-C19F5CD69D12}" destId="{141EC736-A461-4121-98FF-5BA747E2CE02}" srcOrd="2" destOrd="0" parTransId="{678739DC-5501-4A7A-BF53-79A189FAC64A}" sibTransId="{FFDD4AA5-2519-4C40-9150-8D859792A710}"/>
    <dgm:cxn modelId="{E9458031-D6AC-49B2-96DC-161557E1708C}" type="presOf" srcId="{8852AC62-8485-4018-AA8C-382764518302}" destId="{9F1580AE-D120-4A6E-9057-78712E4A4C0C}" srcOrd="0" destOrd="0" presId="urn:microsoft.com/office/officeart/2005/8/layout/default"/>
    <dgm:cxn modelId="{9E134D32-6032-4FFE-83A1-C9AA7682F337}" type="presOf" srcId="{141EC736-A461-4121-98FF-5BA747E2CE02}" destId="{EB2BBB9B-D317-4E32-BF10-D239C67CD5AE}" srcOrd="0" destOrd="0" presId="urn:microsoft.com/office/officeart/2005/8/layout/default"/>
    <dgm:cxn modelId="{03915665-0FC9-40EF-8545-FCA2AAB8B138}" type="presOf" srcId="{C3C7309E-4FE5-4AAD-92D3-C6EB73CE5179}" destId="{741C4E96-0774-455A-9190-AC6F91ACBEAB}" srcOrd="0" destOrd="0" presId="urn:microsoft.com/office/officeart/2005/8/layout/default"/>
    <dgm:cxn modelId="{327BBA70-B52B-43A3-AA6F-D0B341B60263}" srcId="{F40D13B6-4FE6-4CFE-9266-C19F5CD69D12}" destId="{99731E38-B5BC-42D7-AFC0-CF4F26958957}" srcOrd="9" destOrd="0" parTransId="{691E3F7D-4688-4E74-84AA-F9B016BC70B6}" sibTransId="{271D21C8-00D4-434C-999B-29142C3C563E}"/>
    <dgm:cxn modelId="{93CE5B54-D565-45BB-B9BB-F39854B9BC1A}" srcId="{F40D13B6-4FE6-4CFE-9266-C19F5CD69D12}" destId="{70074B35-00EC-4611-81BC-ED0578713F8C}" srcOrd="7" destOrd="0" parTransId="{09812B8E-060F-4F6B-B5DF-DBBA1533EA81}" sibTransId="{9EE2FF58-7873-4DBE-B8A6-2967FC337801}"/>
    <dgm:cxn modelId="{2635F25A-8120-4BA5-B54C-CC1A481F5821}" type="presOf" srcId="{70074B35-00EC-4611-81BC-ED0578713F8C}" destId="{115AC5DD-71AD-48B0-AF44-241604FCA62E}" srcOrd="0" destOrd="0" presId="urn:microsoft.com/office/officeart/2005/8/layout/default"/>
    <dgm:cxn modelId="{97892795-5741-49ED-8F80-98FB001FD5FB}" type="presOf" srcId="{8F6F3355-71B1-41D2-83EE-88A1680A014D}" destId="{B7D4B621-113A-47E2-BDCA-050C60B56E1B}" srcOrd="0" destOrd="0" presId="urn:microsoft.com/office/officeart/2005/8/layout/default"/>
    <dgm:cxn modelId="{4E8D4A99-8AD7-496C-9DB5-4C995C14F3F1}" type="presOf" srcId="{91481DFD-FBC3-4FA3-A399-96EB590DBC7E}" destId="{5891E907-61B8-4093-949B-D1321E01B6B3}" srcOrd="0" destOrd="0" presId="urn:microsoft.com/office/officeart/2005/8/layout/default"/>
    <dgm:cxn modelId="{BEFBBC9F-6F5E-4869-930F-BBB2954D97DF}" type="presOf" srcId="{E13CD53C-D742-43A4-9F6E-1FB049DAE994}" destId="{41A68530-D79D-4068-941E-3744BDEC7668}" srcOrd="0" destOrd="0" presId="urn:microsoft.com/office/officeart/2005/8/layout/default"/>
    <dgm:cxn modelId="{8CB3C6A4-892B-4A4E-80E0-A790823A2DB0}" srcId="{F40D13B6-4FE6-4CFE-9266-C19F5CD69D12}" destId="{91481DFD-FBC3-4FA3-A399-96EB590DBC7E}" srcOrd="5" destOrd="0" parTransId="{0D7907FB-BF67-4D98-BA0F-2034E8FD72BB}" sibTransId="{619E0D5C-230E-4D17-8A56-74C7CCAFC642}"/>
    <dgm:cxn modelId="{255188B8-E18C-4618-A3A6-B697E2DD8D3B}" srcId="{F40D13B6-4FE6-4CFE-9266-C19F5CD69D12}" destId="{8F6F3355-71B1-41D2-83EE-88A1680A014D}" srcOrd="1" destOrd="0" parTransId="{159BE1A2-920B-45BD-A34F-2BCE1C8402F2}" sibTransId="{BC81A51F-37FE-4215-86E4-A2AB006CD935}"/>
    <dgm:cxn modelId="{8D9CC1C0-025A-449D-A113-2C3D3FA1DC1D}" srcId="{F40D13B6-4FE6-4CFE-9266-C19F5CD69D12}" destId="{1E1E1FE0-5B65-4EA6-B412-F54FA6557758}" srcOrd="8" destOrd="0" parTransId="{8D6FA310-6BE8-492B-A279-9EE8FA24EF09}" sibTransId="{361EBE4F-242A-456F-A5FE-64EF911EAC4C}"/>
    <dgm:cxn modelId="{45834DCF-C2BA-45EE-B304-08D7EB8176FF}" srcId="{F40D13B6-4FE6-4CFE-9266-C19F5CD69D12}" destId="{E13CD53C-D742-43A4-9F6E-1FB049DAE994}" srcOrd="0" destOrd="0" parTransId="{76F9963D-DE99-4C5A-BB60-C9E7720AE7CE}" sibTransId="{452685BE-3F7D-4F1B-B0D2-5270F72A577C}"/>
    <dgm:cxn modelId="{837CFAE0-1065-40AA-A1F7-512690F721DF}" type="presOf" srcId="{1E1E1FE0-5B65-4EA6-B412-F54FA6557758}" destId="{CD47ED16-6021-437D-9CDE-09BBE23C0565}" srcOrd="0" destOrd="0" presId="urn:microsoft.com/office/officeart/2005/8/layout/default"/>
    <dgm:cxn modelId="{167D41E1-CA59-4621-85AC-DE9258FF191D}" srcId="{F40D13B6-4FE6-4CFE-9266-C19F5CD69D12}" destId="{8852AC62-8485-4018-AA8C-382764518302}" srcOrd="3" destOrd="0" parTransId="{2474423E-2EDA-48BC-AC64-6EA40A9999BE}" sibTransId="{702B4536-9CF9-4F3B-B60A-007D9E214418}"/>
    <dgm:cxn modelId="{75CE29EE-EEFF-48DA-A2A0-D46AF5FC7B2F}" type="presOf" srcId="{001F9216-351B-4116-8C43-54F03C87E8DA}" destId="{091D2E80-CCF9-4612-956E-B81FAAC1DE0A}" srcOrd="0" destOrd="0" presId="urn:microsoft.com/office/officeart/2005/8/layout/default"/>
    <dgm:cxn modelId="{2EA809F8-1D0C-4029-88A2-17CBE12C5A49}" srcId="{F40D13B6-4FE6-4CFE-9266-C19F5CD69D12}" destId="{C3C7309E-4FE5-4AAD-92D3-C6EB73CE5179}" srcOrd="6" destOrd="0" parTransId="{7651BA1D-F0BA-4E68-A693-4EF6BDD02E60}" sibTransId="{6398588F-49B3-4E0A-A4DA-431D95BAE3A6}"/>
    <dgm:cxn modelId="{9D8133F8-0DBC-44A4-BD95-B9B3BAF23CB1}" type="presOf" srcId="{F40D13B6-4FE6-4CFE-9266-C19F5CD69D12}" destId="{CD9AA39F-6AB1-44C4-A0B7-7C233F10232C}" srcOrd="0" destOrd="0" presId="urn:microsoft.com/office/officeart/2005/8/layout/default"/>
    <dgm:cxn modelId="{4CF50075-F8EF-4673-9C72-6A00AECB8463}" type="presParOf" srcId="{CD9AA39F-6AB1-44C4-A0B7-7C233F10232C}" destId="{41A68530-D79D-4068-941E-3744BDEC7668}" srcOrd="0" destOrd="0" presId="urn:microsoft.com/office/officeart/2005/8/layout/default"/>
    <dgm:cxn modelId="{B928E49C-F1A6-412D-8B6A-D388CCD9C7F9}" type="presParOf" srcId="{CD9AA39F-6AB1-44C4-A0B7-7C233F10232C}" destId="{60E44445-97E9-4183-878C-729B8BF8066A}" srcOrd="1" destOrd="0" presId="urn:microsoft.com/office/officeart/2005/8/layout/default"/>
    <dgm:cxn modelId="{4E493FEA-7F8C-4768-B422-89B7B7478872}" type="presParOf" srcId="{CD9AA39F-6AB1-44C4-A0B7-7C233F10232C}" destId="{B7D4B621-113A-47E2-BDCA-050C60B56E1B}" srcOrd="2" destOrd="0" presId="urn:microsoft.com/office/officeart/2005/8/layout/default"/>
    <dgm:cxn modelId="{D89A2B85-464F-4BE8-9365-D2C0F8834C62}" type="presParOf" srcId="{CD9AA39F-6AB1-44C4-A0B7-7C233F10232C}" destId="{0C60DBFF-F0F7-4F95-91C1-8BE0AA25DA98}" srcOrd="3" destOrd="0" presId="urn:microsoft.com/office/officeart/2005/8/layout/default"/>
    <dgm:cxn modelId="{78C16511-B930-4EBC-AB8F-D6CB4CCEF307}" type="presParOf" srcId="{CD9AA39F-6AB1-44C4-A0B7-7C233F10232C}" destId="{EB2BBB9B-D317-4E32-BF10-D239C67CD5AE}" srcOrd="4" destOrd="0" presId="urn:microsoft.com/office/officeart/2005/8/layout/default"/>
    <dgm:cxn modelId="{F8DAAE17-DB9E-48EF-9CA6-FE40777CC53D}" type="presParOf" srcId="{CD9AA39F-6AB1-44C4-A0B7-7C233F10232C}" destId="{AEB71342-D109-483B-A68D-EAE9F6127C28}" srcOrd="5" destOrd="0" presId="urn:microsoft.com/office/officeart/2005/8/layout/default"/>
    <dgm:cxn modelId="{82CA9A0C-AFEF-4B8A-997D-D406CA694291}" type="presParOf" srcId="{CD9AA39F-6AB1-44C4-A0B7-7C233F10232C}" destId="{9F1580AE-D120-4A6E-9057-78712E4A4C0C}" srcOrd="6" destOrd="0" presId="urn:microsoft.com/office/officeart/2005/8/layout/default"/>
    <dgm:cxn modelId="{8571E8DD-24AC-4322-84B5-BF0691103A38}" type="presParOf" srcId="{CD9AA39F-6AB1-44C4-A0B7-7C233F10232C}" destId="{5AEAE709-C8DC-499C-8A59-CC20AFCC8273}" srcOrd="7" destOrd="0" presId="urn:microsoft.com/office/officeart/2005/8/layout/default"/>
    <dgm:cxn modelId="{30549D7B-1359-4274-92B6-08396E5A7C40}" type="presParOf" srcId="{CD9AA39F-6AB1-44C4-A0B7-7C233F10232C}" destId="{091D2E80-CCF9-4612-956E-B81FAAC1DE0A}" srcOrd="8" destOrd="0" presId="urn:microsoft.com/office/officeart/2005/8/layout/default"/>
    <dgm:cxn modelId="{061D778F-30DE-4E21-8302-7DD7C6CBDE2E}" type="presParOf" srcId="{CD9AA39F-6AB1-44C4-A0B7-7C233F10232C}" destId="{4EFA468A-9640-4C20-8CB2-23F0E50A86C1}" srcOrd="9" destOrd="0" presId="urn:microsoft.com/office/officeart/2005/8/layout/default"/>
    <dgm:cxn modelId="{13195271-B021-493C-8738-5A1DEB7B57F3}" type="presParOf" srcId="{CD9AA39F-6AB1-44C4-A0B7-7C233F10232C}" destId="{5891E907-61B8-4093-949B-D1321E01B6B3}" srcOrd="10" destOrd="0" presId="urn:microsoft.com/office/officeart/2005/8/layout/default"/>
    <dgm:cxn modelId="{0AB51A0D-0275-4011-B96C-49A4A1E65506}" type="presParOf" srcId="{CD9AA39F-6AB1-44C4-A0B7-7C233F10232C}" destId="{58273DDD-F3D3-4B18-B541-ACD8535B05CF}" srcOrd="11" destOrd="0" presId="urn:microsoft.com/office/officeart/2005/8/layout/default"/>
    <dgm:cxn modelId="{12FE180C-429C-472A-93E7-2846389978D5}" type="presParOf" srcId="{CD9AA39F-6AB1-44C4-A0B7-7C233F10232C}" destId="{741C4E96-0774-455A-9190-AC6F91ACBEAB}" srcOrd="12" destOrd="0" presId="urn:microsoft.com/office/officeart/2005/8/layout/default"/>
    <dgm:cxn modelId="{6BC0D897-A4FF-4AD0-A693-96143F8A1155}" type="presParOf" srcId="{CD9AA39F-6AB1-44C4-A0B7-7C233F10232C}" destId="{CA7F033B-1CA3-4205-87E6-813C2F8D8C4A}" srcOrd="13" destOrd="0" presId="urn:microsoft.com/office/officeart/2005/8/layout/default"/>
    <dgm:cxn modelId="{98AD3EDD-69B7-48D8-9404-4A73BD04FD2E}" type="presParOf" srcId="{CD9AA39F-6AB1-44C4-A0B7-7C233F10232C}" destId="{115AC5DD-71AD-48B0-AF44-241604FCA62E}" srcOrd="14" destOrd="0" presId="urn:microsoft.com/office/officeart/2005/8/layout/default"/>
    <dgm:cxn modelId="{77477D7E-3595-44EF-8445-1426F1AB8CDE}" type="presParOf" srcId="{CD9AA39F-6AB1-44C4-A0B7-7C233F10232C}" destId="{652BB5F0-64EB-4393-A192-66D238D359E9}" srcOrd="15" destOrd="0" presId="urn:microsoft.com/office/officeart/2005/8/layout/default"/>
    <dgm:cxn modelId="{A2E892FF-FB01-44AF-A579-BBEAABC192B4}" type="presParOf" srcId="{CD9AA39F-6AB1-44C4-A0B7-7C233F10232C}" destId="{CD47ED16-6021-437D-9CDE-09BBE23C0565}" srcOrd="16" destOrd="0" presId="urn:microsoft.com/office/officeart/2005/8/layout/default"/>
    <dgm:cxn modelId="{DDEF512A-2215-4A13-8C53-F31759D30B33}" type="presParOf" srcId="{CD9AA39F-6AB1-44C4-A0B7-7C233F10232C}" destId="{5A2F2B8E-481E-4E11-BD5E-4982EC53E337}" srcOrd="17" destOrd="0" presId="urn:microsoft.com/office/officeart/2005/8/layout/default"/>
    <dgm:cxn modelId="{6E6BB1AB-A92D-4FA7-BACF-9BB05EF5A806}" type="presParOf" srcId="{CD9AA39F-6AB1-44C4-A0B7-7C233F10232C}" destId="{6B29E631-3CF8-438E-8BDE-CEEE1C28E31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14A3B9-EAA8-4151-B909-6DAEB7CADB70}"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EC51C1D6-B3BC-4412-B88D-37EAAA326054}">
      <dgm:prSet custT="1"/>
      <dgm:spPr>
        <a:solidFill>
          <a:srgbClr val="B03333"/>
        </a:solidFill>
        <a:ln>
          <a:solidFill>
            <a:srgbClr val="B03333"/>
          </a:solidFill>
        </a:ln>
      </dgm:spPr>
      <dgm:t>
        <a:bodyPr/>
        <a:lstStyle/>
        <a:p>
          <a:r>
            <a:rPr lang="en-US" sz="2600" b="1" dirty="0">
              <a:latin typeface="Bahnschrift SemiBold" panose="020B0502040204020203" pitchFamily="34" charset="0"/>
            </a:rPr>
            <a:t>Blows</a:t>
          </a:r>
          <a:endParaRPr lang="en-US" sz="2600" dirty="0">
            <a:latin typeface="Bahnschrift SemiBold" panose="020B0502040204020203" pitchFamily="34" charset="0"/>
          </a:endParaRPr>
        </a:p>
      </dgm:t>
    </dgm:pt>
    <dgm:pt modelId="{1AF3722B-8AAE-4EEA-8E14-324A9FD3A876}" type="parTrans" cxnId="{6255E0DA-DF6B-4456-A94F-D529F9B870D9}">
      <dgm:prSet/>
      <dgm:spPr/>
      <dgm:t>
        <a:bodyPr/>
        <a:lstStyle/>
        <a:p>
          <a:endParaRPr lang="en-US"/>
        </a:p>
      </dgm:t>
    </dgm:pt>
    <dgm:pt modelId="{E83C3AA6-9B42-4FD9-A067-CD0F74B45E4D}" type="sibTrans" cxnId="{6255E0DA-DF6B-4456-A94F-D529F9B870D9}">
      <dgm:prSet/>
      <dgm:spPr/>
      <dgm:t>
        <a:bodyPr/>
        <a:lstStyle/>
        <a:p>
          <a:endParaRPr lang="en-US"/>
        </a:p>
      </dgm:t>
    </dgm:pt>
    <dgm:pt modelId="{4109A6AE-5CCD-47B3-97B4-59585C9B0CF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Punch to the face     </a:t>
          </a:r>
        </a:p>
      </dgm:t>
    </dgm:pt>
    <dgm:pt modelId="{4CC94DA3-DFE3-4FE9-B2CE-E34C862C9E36}" type="parTrans" cxnId="{22A35C13-B3A0-4B63-BE1A-C44DCFA4E0E0}">
      <dgm:prSet/>
      <dgm:spPr/>
      <dgm:t>
        <a:bodyPr/>
        <a:lstStyle/>
        <a:p>
          <a:endParaRPr lang="en-US"/>
        </a:p>
      </dgm:t>
    </dgm:pt>
    <dgm:pt modelId="{C14123F1-74F2-488A-A4BA-27894D2E735E}" type="sibTrans" cxnId="{22A35C13-B3A0-4B63-BE1A-C44DCFA4E0E0}">
      <dgm:prSet/>
      <dgm:spPr/>
      <dgm:t>
        <a:bodyPr/>
        <a:lstStyle/>
        <a:p>
          <a:endParaRPr lang="en-US"/>
        </a:p>
      </dgm:t>
    </dgm:pt>
    <dgm:pt modelId="{992FD88C-04AD-4756-8EFD-FF841F3C72DA}">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Overhead blow </a:t>
          </a:r>
        </a:p>
      </dgm:t>
    </dgm:pt>
    <dgm:pt modelId="{FE261ED2-0EC1-46ED-9D0D-357BBA7E9077}" type="parTrans" cxnId="{6350B017-E58B-4BFA-8394-42A918342E74}">
      <dgm:prSet/>
      <dgm:spPr/>
      <dgm:t>
        <a:bodyPr/>
        <a:lstStyle/>
        <a:p>
          <a:endParaRPr lang="en-US"/>
        </a:p>
      </dgm:t>
    </dgm:pt>
    <dgm:pt modelId="{A5D56992-6B2B-4A54-9817-31A977EABC3B}" type="sibTrans" cxnId="{6350B017-E58B-4BFA-8394-42A918342E74}">
      <dgm:prSet/>
      <dgm:spPr/>
      <dgm:t>
        <a:bodyPr/>
        <a:lstStyle/>
        <a:p>
          <a:endParaRPr lang="en-US"/>
        </a:p>
      </dgm:t>
    </dgm:pt>
    <dgm:pt modelId="{2D5C647B-0F7C-4BBB-8165-2AD7DEAC2E1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Lunging assault</a:t>
          </a:r>
        </a:p>
      </dgm:t>
    </dgm:pt>
    <dgm:pt modelId="{02BE31F9-45C7-4032-AAA2-CB7918663A02}" type="parTrans" cxnId="{4D8B7A55-6B46-47E2-9D57-D5F93190BF3D}">
      <dgm:prSet/>
      <dgm:spPr/>
      <dgm:t>
        <a:bodyPr/>
        <a:lstStyle/>
        <a:p>
          <a:endParaRPr lang="en-US"/>
        </a:p>
      </dgm:t>
    </dgm:pt>
    <dgm:pt modelId="{59C72EE3-B943-4BEA-B2B1-CC7D37A1E3C3}" type="sibTrans" cxnId="{4D8B7A55-6B46-47E2-9D57-D5F93190BF3D}">
      <dgm:prSet/>
      <dgm:spPr/>
      <dgm:t>
        <a:bodyPr/>
        <a:lstStyle/>
        <a:p>
          <a:endParaRPr lang="en-US"/>
        </a:p>
      </dgm:t>
    </dgm:pt>
    <dgm:pt modelId="{B1B162F4-099F-4B25-81A6-E25DBF6E2A1A}">
      <dgm:prSet custT="1"/>
      <dgm:spPr>
        <a:solidFill>
          <a:srgbClr val="DB9C48"/>
        </a:solidFill>
        <a:ln>
          <a:solidFill>
            <a:srgbClr val="DB9C48"/>
          </a:solidFill>
        </a:ln>
      </dgm:spPr>
      <dgm:t>
        <a:bodyPr/>
        <a:lstStyle/>
        <a:p>
          <a:r>
            <a:rPr lang="en-US" sz="2600" b="1" dirty="0">
              <a:latin typeface="Bahnschrift SemiBold" panose="020B0502040204020203" pitchFamily="34" charset="0"/>
            </a:rPr>
            <a:t>Kicks</a:t>
          </a:r>
          <a:endParaRPr lang="en-US" sz="2600" dirty="0">
            <a:latin typeface="Bahnschrift SemiBold" panose="020B0502040204020203" pitchFamily="34" charset="0"/>
          </a:endParaRPr>
        </a:p>
      </dgm:t>
    </dgm:pt>
    <dgm:pt modelId="{F378D534-1BE6-4B62-8F7D-E6EE1D10F58D}" type="parTrans" cxnId="{2CD0DC27-C2C4-4C4F-8F30-C3213C0811AC}">
      <dgm:prSet/>
      <dgm:spPr/>
      <dgm:t>
        <a:bodyPr/>
        <a:lstStyle/>
        <a:p>
          <a:endParaRPr lang="en-US"/>
        </a:p>
      </dgm:t>
    </dgm:pt>
    <dgm:pt modelId="{B43AAB65-495B-4D18-A402-192E88B0304C}" type="sibTrans" cxnId="{2CD0DC27-C2C4-4C4F-8F30-C3213C0811AC}">
      <dgm:prSet/>
      <dgm:spPr/>
      <dgm:t>
        <a:bodyPr/>
        <a:lstStyle/>
        <a:p>
          <a:endParaRPr lang="en-US"/>
        </a:p>
      </dgm:t>
    </dgm:pt>
    <dgm:pt modelId="{9EA6B8D7-E1AF-41C0-9583-8658895B40B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thigh</a:t>
          </a:r>
        </a:p>
      </dgm:t>
    </dgm:pt>
    <dgm:pt modelId="{C647CBF4-8730-42AE-BD5C-E4FB36B224A0}" type="parTrans" cxnId="{5202A409-9ACF-4ABD-9F55-CFEC58D50119}">
      <dgm:prSet/>
      <dgm:spPr/>
      <dgm:t>
        <a:bodyPr/>
        <a:lstStyle/>
        <a:p>
          <a:endParaRPr lang="en-US"/>
        </a:p>
      </dgm:t>
    </dgm:pt>
    <dgm:pt modelId="{E48DE0FF-BDA8-4B87-9786-41334CED2AC5}" type="sibTrans" cxnId="{5202A409-9ACF-4ABD-9F55-CFEC58D50119}">
      <dgm:prSet/>
      <dgm:spPr/>
      <dgm:t>
        <a:bodyPr/>
        <a:lstStyle/>
        <a:p>
          <a:endParaRPr lang="en-US"/>
        </a:p>
      </dgm:t>
    </dgm:pt>
    <dgm:pt modelId="{ADC44D2E-7849-444B-BECA-7BA312DF8D84}">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stomach</a:t>
          </a:r>
        </a:p>
      </dgm:t>
    </dgm:pt>
    <dgm:pt modelId="{5821EF56-1CC1-4B80-BDF0-28E8991A097C}" type="parTrans" cxnId="{487FFE32-0287-45EF-97D0-C100C99BAF55}">
      <dgm:prSet/>
      <dgm:spPr/>
      <dgm:t>
        <a:bodyPr/>
        <a:lstStyle/>
        <a:p>
          <a:endParaRPr lang="en-US"/>
        </a:p>
      </dgm:t>
    </dgm:pt>
    <dgm:pt modelId="{DC553FE7-2F12-4DE4-8264-3C75834C0718}" type="sibTrans" cxnId="{487FFE32-0287-45EF-97D0-C100C99BAF55}">
      <dgm:prSet/>
      <dgm:spPr/>
      <dgm:t>
        <a:bodyPr/>
        <a:lstStyle/>
        <a:p>
          <a:endParaRPr lang="en-US"/>
        </a:p>
      </dgm:t>
    </dgm:pt>
    <dgm:pt modelId="{25979F5E-46A0-4655-9EAD-EFCC33D238F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Knee kick to groin</a:t>
          </a:r>
        </a:p>
      </dgm:t>
    </dgm:pt>
    <dgm:pt modelId="{CD59921E-4263-4055-A1A4-5FDF6EB13FFF}" type="parTrans" cxnId="{DAC4F196-7102-48B8-8E03-0D1605492BC3}">
      <dgm:prSet/>
      <dgm:spPr/>
      <dgm:t>
        <a:bodyPr/>
        <a:lstStyle/>
        <a:p>
          <a:endParaRPr lang="en-US"/>
        </a:p>
      </dgm:t>
    </dgm:pt>
    <dgm:pt modelId="{44DE0B91-63BB-4291-8427-26DD038C82CF}" type="sibTrans" cxnId="{DAC4F196-7102-48B8-8E03-0D1605492BC3}">
      <dgm:prSet/>
      <dgm:spPr/>
      <dgm:t>
        <a:bodyPr/>
        <a:lstStyle/>
        <a:p>
          <a:endParaRPr lang="en-US"/>
        </a:p>
      </dgm:t>
    </dgm:pt>
    <dgm:pt modelId="{B77C069D-FB6D-4800-8DA9-DC432C1B05DC}">
      <dgm:prSet custT="1"/>
      <dgm:spPr>
        <a:solidFill>
          <a:srgbClr val="4AA261"/>
        </a:solidFill>
        <a:ln>
          <a:solidFill>
            <a:srgbClr val="4AA261"/>
          </a:solidFill>
        </a:ln>
      </dgm:spPr>
      <dgm:t>
        <a:bodyPr/>
        <a:lstStyle/>
        <a:p>
          <a:r>
            <a:rPr lang="en-US" sz="2600" b="1" dirty="0">
              <a:latin typeface="Bahnschrift SemiBold" panose="020B0502040204020203" pitchFamily="34" charset="0"/>
            </a:rPr>
            <a:t>Holding Assaults</a:t>
          </a:r>
          <a:endParaRPr lang="en-US" sz="2600" dirty="0">
            <a:latin typeface="Bahnschrift SemiBold" panose="020B0502040204020203" pitchFamily="34" charset="0"/>
          </a:endParaRPr>
        </a:p>
      </dgm:t>
    </dgm:pt>
    <dgm:pt modelId="{00215E86-D7E1-421D-93CF-B4E5D9015174}" type="parTrans" cxnId="{75603AD5-3774-4F94-8381-143D2799B529}">
      <dgm:prSet/>
      <dgm:spPr/>
      <dgm:t>
        <a:bodyPr/>
        <a:lstStyle/>
        <a:p>
          <a:endParaRPr lang="en-US"/>
        </a:p>
      </dgm:t>
    </dgm:pt>
    <dgm:pt modelId="{F4346649-8604-4AFB-8A98-215B1F84A4D6}" type="sibTrans" cxnId="{75603AD5-3774-4F94-8381-143D2799B529}">
      <dgm:prSet/>
      <dgm:spPr/>
      <dgm:t>
        <a:bodyPr/>
        <a:lstStyle/>
        <a:p>
          <a:endParaRPr lang="en-US"/>
        </a:p>
      </dgm:t>
    </dgm:pt>
    <dgm:pt modelId="{FB8F8027-5233-4655-91AF-2CCF5D560513}">
      <dgm:prSet/>
      <dgm:spPr/>
      <dgm:t>
        <a:bodyPr/>
        <a:lstStyle/>
        <a:p>
          <a:pPr>
            <a:buFont typeface="Wingdings" panose="05000000000000000000" pitchFamily="2" charset="2"/>
            <a:buChar char="§"/>
          </a:pPr>
          <a:r>
            <a:rPr lang="en-US" dirty="0"/>
            <a:t>Pinch release</a:t>
          </a:r>
        </a:p>
      </dgm:t>
    </dgm:pt>
    <dgm:pt modelId="{16EBF209-C8FC-45F8-A745-654C137FF347}" type="parTrans" cxnId="{35F13A43-6504-45E6-86D0-0FC574B92A12}">
      <dgm:prSet/>
      <dgm:spPr/>
      <dgm:t>
        <a:bodyPr/>
        <a:lstStyle/>
        <a:p>
          <a:endParaRPr lang="en-US"/>
        </a:p>
      </dgm:t>
    </dgm:pt>
    <dgm:pt modelId="{331E928C-B3B8-452C-BDDB-E79C62432EC9}" type="sibTrans" cxnId="{35F13A43-6504-45E6-86D0-0FC574B92A12}">
      <dgm:prSet/>
      <dgm:spPr/>
      <dgm:t>
        <a:bodyPr/>
        <a:lstStyle/>
        <a:p>
          <a:endParaRPr lang="en-US"/>
        </a:p>
      </dgm:t>
    </dgm:pt>
    <dgm:pt modelId="{4045598E-F0A4-4922-AC34-6886A4C5CAF9}">
      <dgm:prSet/>
      <dgm:spPr/>
      <dgm:t>
        <a:bodyPr/>
        <a:lstStyle/>
        <a:p>
          <a:pPr>
            <a:buFont typeface="Wingdings" panose="05000000000000000000" pitchFamily="2" charset="2"/>
            <a:buChar char="§"/>
          </a:pPr>
          <a:r>
            <a:rPr lang="en-US" dirty="0"/>
            <a:t>Scratch response</a:t>
          </a:r>
        </a:p>
      </dgm:t>
    </dgm:pt>
    <dgm:pt modelId="{ABC2E872-2696-4D9B-969A-20D3EE25BC7E}" type="parTrans" cxnId="{9433D949-CBC4-4D31-939D-D881A49134C0}">
      <dgm:prSet/>
      <dgm:spPr/>
      <dgm:t>
        <a:bodyPr/>
        <a:lstStyle/>
        <a:p>
          <a:endParaRPr lang="en-US"/>
        </a:p>
      </dgm:t>
    </dgm:pt>
    <dgm:pt modelId="{C97C58F4-46F2-426C-BBBE-48379A8119F0}" type="sibTrans" cxnId="{9433D949-CBC4-4D31-939D-D881A49134C0}">
      <dgm:prSet/>
      <dgm:spPr/>
      <dgm:t>
        <a:bodyPr/>
        <a:lstStyle/>
        <a:p>
          <a:endParaRPr lang="en-US"/>
        </a:p>
      </dgm:t>
    </dgm:pt>
    <dgm:pt modelId="{33D269BE-C97D-4371-ADE1-EC0A1AF89094}">
      <dgm:prSet/>
      <dgm:spPr/>
      <dgm:t>
        <a:bodyPr/>
        <a:lstStyle/>
        <a:p>
          <a:pPr>
            <a:buFont typeface="Wingdings" panose="05000000000000000000" pitchFamily="2" charset="2"/>
            <a:buChar char="§"/>
          </a:pPr>
          <a:r>
            <a:rPr lang="en-US" dirty="0"/>
            <a:t>Bite release</a:t>
          </a:r>
        </a:p>
      </dgm:t>
    </dgm:pt>
    <dgm:pt modelId="{D00DA47B-6FF6-4964-8C6E-6AAA2D3BA85A}" type="parTrans" cxnId="{55DFC733-73C7-470B-AFA9-1C069B9F4C0F}">
      <dgm:prSet/>
      <dgm:spPr/>
      <dgm:t>
        <a:bodyPr/>
        <a:lstStyle/>
        <a:p>
          <a:endParaRPr lang="en-US"/>
        </a:p>
      </dgm:t>
    </dgm:pt>
    <dgm:pt modelId="{96B84A72-A2BA-476B-86D4-CEAB314BEE26}" type="sibTrans" cxnId="{55DFC733-73C7-470B-AFA9-1C069B9F4C0F}">
      <dgm:prSet/>
      <dgm:spPr/>
      <dgm:t>
        <a:bodyPr/>
        <a:lstStyle/>
        <a:p>
          <a:endParaRPr lang="en-US"/>
        </a:p>
      </dgm:t>
    </dgm:pt>
    <dgm:pt modelId="{E7664964-58D5-493A-B97A-5EEDD8D7D9CE}">
      <dgm:prSet/>
      <dgm:spPr/>
      <dgm:t>
        <a:bodyPr/>
        <a:lstStyle/>
        <a:p>
          <a:pPr>
            <a:buFont typeface="Wingdings" panose="05000000000000000000" pitchFamily="2" charset="2"/>
            <a:buChar char="§"/>
          </a:pPr>
          <a:r>
            <a:rPr lang="en-US" dirty="0"/>
            <a:t>Hair pull release</a:t>
          </a:r>
        </a:p>
      </dgm:t>
    </dgm:pt>
    <dgm:pt modelId="{7D480BAD-C041-4C51-8318-52EFFED7CF99}" type="parTrans" cxnId="{6904B9C2-1767-476F-A3D7-C80F222CD50B}">
      <dgm:prSet/>
      <dgm:spPr/>
      <dgm:t>
        <a:bodyPr/>
        <a:lstStyle/>
        <a:p>
          <a:endParaRPr lang="en-US"/>
        </a:p>
      </dgm:t>
    </dgm:pt>
    <dgm:pt modelId="{3EFB027A-A220-43F2-99FF-D904FB74857B}" type="sibTrans" cxnId="{6904B9C2-1767-476F-A3D7-C80F222CD50B}">
      <dgm:prSet/>
      <dgm:spPr/>
      <dgm:t>
        <a:bodyPr/>
        <a:lstStyle/>
        <a:p>
          <a:endParaRPr lang="en-US"/>
        </a:p>
      </dgm:t>
    </dgm:pt>
    <dgm:pt modelId="{8329E2D1-A0F1-4434-940C-6A45B016D15A}">
      <dgm:prSet/>
      <dgm:spPr/>
      <dgm:t>
        <a:bodyPr/>
        <a:lstStyle/>
        <a:p>
          <a:pPr>
            <a:buFont typeface="Wingdings" panose="05000000000000000000" pitchFamily="2" charset="2"/>
            <a:buChar char="§"/>
          </a:pPr>
          <a:r>
            <a:rPr lang="en-US" dirty="0"/>
            <a:t>Choking</a:t>
          </a:r>
        </a:p>
      </dgm:t>
    </dgm:pt>
    <dgm:pt modelId="{216F6DA4-E306-4033-9D02-75206770B77F}" type="parTrans" cxnId="{42B16571-0F64-4A7E-85BE-BC2D7ABC5CCC}">
      <dgm:prSet/>
      <dgm:spPr/>
      <dgm:t>
        <a:bodyPr/>
        <a:lstStyle/>
        <a:p>
          <a:endParaRPr lang="en-US"/>
        </a:p>
      </dgm:t>
    </dgm:pt>
    <dgm:pt modelId="{8D353A5D-3DDE-4472-96D6-D60C463856FF}" type="sibTrans" cxnId="{42B16571-0F64-4A7E-85BE-BC2D7ABC5CCC}">
      <dgm:prSet/>
      <dgm:spPr/>
      <dgm:t>
        <a:bodyPr/>
        <a:lstStyle/>
        <a:p>
          <a:endParaRPr lang="en-US"/>
        </a:p>
      </dgm:t>
    </dgm:pt>
    <dgm:pt modelId="{85929003-5324-4D45-96E0-93B1EA31B930}">
      <dgm:prSet/>
      <dgm:spPr/>
      <dgm:t>
        <a:bodyPr/>
        <a:lstStyle/>
        <a:p>
          <a:pPr>
            <a:buFont typeface="Wingdings" panose="05000000000000000000" pitchFamily="2" charset="2"/>
            <a:buChar char="§"/>
          </a:pPr>
          <a:r>
            <a:rPr lang="en-US" dirty="0"/>
            <a:t>Bear hug escape </a:t>
          </a:r>
        </a:p>
      </dgm:t>
    </dgm:pt>
    <dgm:pt modelId="{68127A85-BF47-480B-A293-3A7EE979A41C}" type="parTrans" cxnId="{AFAA6C81-D386-4DA3-8AF7-67AA7EE7B4B0}">
      <dgm:prSet/>
      <dgm:spPr/>
      <dgm:t>
        <a:bodyPr/>
        <a:lstStyle/>
        <a:p>
          <a:endParaRPr lang="en-US"/>
        </a:p>
      </dgm:t>
    </dgm:pt>
    <dgm:pt modelId="{8A456A16-4ED1-4169-A334-BC672725EE60}" type="sibTrans" cxnId="{AFAA6C81-D386-4DA3-8AF7-67AA7EE7B4B0}">
      <dgm:prSet/>
      <dgm:spPr/>
      <dgm:t>
        <a:bodyPr/>
        <a:lstStyle/>
        <a:p>
          <a:endParaRPr lang="en-US"/>
        </a:p>
      </dgm:t>
    </dgm:pt>
    <dgm:pt modelId="{58076711-0ECA-4E3B-9CD6-E33A5EFC9804}">
      <dgm:prSet/>
      <dgm:spPr/>
      <dgm:t>
        <a:bodyPr/>
        <a:lstStyle/>
        <a:p>
          <a:pPr>
            <a:buFont typeface="Wingdings" panose="05000000000000000000" pitchFamily="2" charset="2"/>
            <a:buChar char="§"/>
          </a:pPr>
          <a:r>
            <a:rPr lang="en-US" dirty="0"/>
            <a:t>Arm grab escape</a:t>
          </a:r>
        </a:p>
      </dgm:t>
    </dgm:pt>
    <dgm:pt modelId="{1AEF1079-8411-400E-9761-CDDD6C6BC8B5}" type="parTrans" cxnId="{5C5E8368-55A3-4E17-B3EB-FCBB64012FA7}">
      <dgm:prSet/>
      <dgm:spPr/>
      <dgm:t>
        <a:bodyPr/>
        <a:lstStyle/>
        <a:p>
          <a:endParaRPr lang="en-US"/>
        </a:p>
      </dgm:t>
    </dgm:pt>
    <dgm:pt modelId="{43612B48-E511-4418-B5A1-9E22F4AC0024}" type="sibTrans" cxnId="{5C5E8368-55A3-4E17-B3EB-FCBB64012FA7}">
      <dgm:prSet/>
      <dgm:spPr/>
      <dgm:t>
        <a:bodyPr/>
        <a:lstStyle/>
        <a:p>
          <a:endParaRPr lang="en-US"/>
        </a:p>
      </dgm:t>
    </dgm:pt>
    <dgm:pt modelId="{D94F8185-191D-4048-B436-9A9BC56ABEFF}">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head</a:t>
          </a:r>
        </a:p>
      </dgm:t>
    </dgm:pt>
    <dgm:pt modelId="{EADFC150-4FD7-4AC6-A68A-EF47B4E38E42}" type="parTrans" cxnId="{E8A306AA-712D-4BF9-8363-89F84E325C67}">
      <dgm:prSet/>
      <dgm:spPr/>
      <dgm:t>
        <a:bodyPr/>
        <a:lstStyle/>
        <a:p>
          <a:endParaRPr lang="en-CA"/>
        </a:p>
      </dgm:t>
    </dgm:pt>
    <dgm:pt modelId="{26C2D647-6820-4B94-A553-BD19CC17F06F}" type="sibTrans" cxnId="{E8A306AA-712D-4BF9-8363-89F84E325C67}">
      <dgm:prSet/>
      <dgm:spPr/>
      <dgm:t>
        <a:bodyPr/>
        <a:lstStyle/>
        <a:p>
          <a:endParaRPr lang="en-CA"/>
        </a:p>
      </dgm:t>
    </dgm:pt>
    <dgm:pt modelId="{BDCA00C5-B0F1-41E9-8391-5C51533599B3}" type="pres">
      <dgm:prSet presAssocID="{0414A3B9-EAA8-4151-B909-6DAEB7CADB70}" presName="Name0" presStyleCnt="0">
        <dgm:presLayoutVars>
          <dgm:dir/>
          <dgm:animLvl val="lvl"/>
          <dgm:resizeHandles val="exact"/>
        </dgm:presLayoutVars>
      </dgm:prSet>
      <dgm:spPr/>
    </dgm:pt>
    <dgm:pt modelId="{C3042EA5-988C-43CF-B0F9-8DA71F2F1D80}" type="pres">
      <dgm:prSet presAssocID="{EC51C1D6-B3BC-4412-B88D-37EAAA326054}" presName="composite" presStyleCnt="0"/>
      <dgm:spPr/>
    </dgm:pt>
    <dgm:pt modelId="{3947E3F5-E7A8-402B-AE97-70272AA5A422}" type="pres">
      <dgm:prSet presAssocID="{EC51C1D6-B3BC-4412-B88D-37EAAA326054}" presName="parTx" presStyleLbl="alignNode1" presStyleIdx="0" presStyleCnt="3">
        <dgm:presLayoutVars>
          <dgm:chMax val="0"/>
          <dgm:chPref val="0"/>
          <dgm:bulletEnabled val="1"/>
        </dgm:presLayoutVars>
      </dgm:prSet>
      <dgm:spPr/>
    </dgm:pt>
    <dgm:pt modelId="{2945F5BD-3162-411B-AB45-DFA803B8FDD9}" type="pres">
      <dgm:prSet presAssocID="{EC51C1D6-B3BC-4412-B88D-37EAAA326054}" presName="desTx" presStyleLbl="alignAccFollowNode1" presStyleIdx="0" presStyleCnt="3">
        <dgm:presLayoutVars>
          <dgm:bulletEnabled val="1"/>
        </dgm:presLayoutVars>
      </dgm:prSet>
      <dgm:spPr/>
    </dgm:pt>
    <dgm:pt modelId="{FB4C6657-0E55-424B-AFF3-BFA3ECAC7780}" type="pres">
      <dgm:prSet presAssocID="{E83C3AA6-9B42-4FD9-A067-CD0F74B45E4D}" presName="space" presStyleCnt="0"/>
      <dgm:spPr/>
    </dgm:pt>
    <dgm:pt modelId="{9A29CC15-73BD-456C-BCEA-A55762457EB8}" type="pres">
      <dgm:prSet presAssocID="{B1B162F4-099F-4B25-81A6-E25DBF6E2A1A}" presName="composite" presStyleCnt="0"/>
      <dgm:spPr/>
    </dgm:pt>
    <dgm:pt modelId="{94E1F29D-C979-48F9-A628-7D7518DC27E4}" type="pres">
      <dgm:prSet presAssocID="{B1B162F4-099F-4B25-81A6-E25DBF6E2A1A}" presName="parTx" presStyleLbl="alignNode1" presStyleIdx="1" presStyleCnt="3">
        <dgm:presLayoutVars>
          <dgm:chMax val="0"/>
          <dgm:chPref val="0"/>
          <dgm:bulletEnabled val="1"/>
        </dgm:presLayoutVars>
      </dgm:prSet>
      <dgm:spPr/>
    </dgm:pt>
    <dgm:pt modelId="{D0F0BBDE-984C-41F1-98E2-002AF1501E7A}" type="pres">
      <dgm:prSet presAssocID="{B1B162F4-099F-4B25-81A6-E25DBF6E2A1A}" presName="desTx" presStyleLbl="alignAccFollowNode1" presStyleIdx="1" presStyleCnt="3">
        <dgm:presLayoutVars>
          <dgm:bulletEnabled val="1"/>
        </dgm:presLayoutVars>
      </dgm:prSet>
      <dgm:spPr/>
    </dgm:pt>
    <dgm:pt modelId="{C8F65E23-F3E5-45EA-987B-1E902231D8CB}" type="pres">
      <dgm:prSet presAssocID="{B43AAB65-495B-4D18-A402-192E88B0304C}" presName="space" presStyleCnt="0"/>
      <dgm:spPr/>
    </dgm:pt>
    <dgm:pt modelId="{C5E63294-A145-4F65-A902-51E83326EE75}" type="pres">
      <dgm:prSet presAssocID="{B77C069D-FB6D-4800-8DA9-DC432C1B05DC}" presName="composite" presStyleCnt="0"/>
      <dgm:spPr/>
    </dgm:pt>
    <dgm:pt modelId="{72F6BE36-B836-4721-92E0-73E9E13BDD09}" type="pres">
      <dgm:prSet presAssocID="{B77C069D-FB6D-4800-8DA9-DC432C1B05DC}" presName="parTx" presStyleLbl="alignNode1" presStyleIdx="2" presStyleCnt="3">
        <dgm:presLayoutVars>
          <dgm:chMax val="0"/>
          <dgm:chPref val="0"/>
          <dgm:bulletEnabled val="1"/>
        </dgm:presLayoutVars>
      </dgm:prSet>
      <dgm:spPr/>
    </dgm:pt>
    <dgm:pt modelId="{5169F5CE-B9E0-437B-8C28-7658296B01DC}" type="pres">
      <dgm:prSet presAssocID="{B77C069D-FB6D-4800-8DA9-DC432C1B05DC}" presName="desTx" presStyleLbl="alignAccFollowNode1" presStyleIdx="2" presStyleCnt="3">
        <dgm:presLayoutVars>
          <dgm:bulletEnabled val="1"/>
        </dgm:presLayoutVars>
      </dgm:prSet>
      <dgm:spPr/>
    </dgm:pt>
  </dgm:ptLst>
  <dgm:cxnLst>
    <dgm:cxn modelId="{7B47C206-9BDA-40A6-9D24-8BAB0D608B80}" type="presOf" srcId="{58076711-0ECA-4E3B-9CD6-E33A5EFC9804}" destId="{5169F5CE-B9E0-437B-8C28-7658296B01DC}" srcOrd="0" destOrd="6" presId="urn:microsoft.com/office/officeart/2005/8/layout/hList1"/>
    <dgm:cxn modelId="{5202A409-9ACF-4ABD-9F55-CFEC58D50119}" srcId="{B1B162F4-099F-4B25-81A6-E25DBF6E2A1A}" destId="{9EA6B8D7-E1AF-41C0-9583-8658895B40B8}" srcOrd="0" destOrd="0" parTransId="{C647CBF4-8730-42AE-BD5C-E4FB36B224A0}" sibTransId="{E48DE0FF-BDA8-4B87-9786-41334CED2AC5}"/>
    <dgm:cxn modelId="{22A35C13-B3A0-4B63-BE1A-C44DCFA4E0E0}" srcId="{EC51C1D6-B3BC-4412-B88D-37EAAA326054}" destId="{4109A6AE-5CCD-47B3-97B4-59585C9B0CFB}" srcOrd="0" destOrd="0" parTransId="{4CC94DA3-DFE3-4FE9-B2CE-E34C862C9E36}" sibTransId="{C14123F1-74F2-488A-A4BA-27894D2E735E}"/>
    <dgm:cxn modelId="{6350B017-E58B-4BFA-8394-42A918342E74}" srcId="{EC51C1D6-B3BC-4412-B88D-37EAAA326054}" destId="{992FD88C-04AD-4756-8EFD-FF841F3C72DA}" srcOrd="1" destOrd="0" parTransId="{FE261ED2-0EC1-46ED-9D0D-357BBA7E9077}" sibTransId="{A5D56992-6B2B-4A54-9817-31A977EABC3B}"/>
    <dgm:cxn modelId="{2CD0DC27-C2C4-4C4F-8F30-C3213C0811AC}" srcId="{0414A3B9-EAA8-4151-B909-6DAEB7CADB70}" destId="{B1B162F4-099F-4B25-81A6-E25DBF6E2A1A}" srcOrd="1" destOrd="0" parTransId="{F378D534-1BE6-4B62-8F7D-E6EE1D10F58D}" sibTransId="{B43AAB65-495B-4D18-A402-192E88B0304C}"/>
    <dgm:cxn modelId="{487FFE32-0287-45EF-97D0-C100C99BAF55}" srcId="{B1B162F4-099F-4B25-81A6-E25DBF6E2A1A}" destId="{ADC44D2E-7849-444B-BECA-7BA312DF8D84}" srcOrd="1" destOrd="0" parTransId="{5821EF56-1CC1-4B80-BDF0-28E8991A097C}" sibTransId="{DC553FE7-2F12-4DE4-8264-3C75834C0718}"/>
    <dgm:cxn modelId="{55DFC733-73C7-470B-AFA9-1C069B9F4C0F}" srcId="{B77C069D-FB6D-4800-8DA9-DC432C1B05DC}" destId="{33D269BE-C97D-4371-ADE1-EC0A1AF89094}" srcOrd="2" destOrd="0" parTransId="{D00DA47B-6FF6-4964-8C6E-6AAA2D3BA85A}" sibTransId="{96B84A72-A2BA-476B-86D4-CEAB314BEE26}"/>
    <dgm:cxn modelId="{FBDFD940-F33D-4CB8-8CA5-346FE80A95B8}" type="presOf" srcId="{25979F5E-46A0-4655-9EAD-EFCC33D238F6}" destId="{D0F0BBDE-984C-41F1-98E2-002AF1501E7A}" srcOrd="0" destOrd="3" presId="urn:microsoft.com/office/officeart/2005/8/layout/hList1"/>
    <dgm:cxn modelId="{35F13A43-6504-45E6-86D0-0FC574B92A12}" srcId="{B77C069D-FB6D-4800-8DA9-DC432C1B05DC}" destId="{FB8F8027-5233-4655-91AF-2CCF5D560513}" srcOrd="0" destOrd="0" parTransId="{16EBF209-C8FC-45F8-A745-654C137FF347}" sibTransId="{331E928C-B3B8-452C-BDDB-E79C62432EC9}"/>
    <dgm:cxn modelId="{5C5E8368-55A3-4E17-B3EB-FCBB64012FA7}" srcId="{B77C069D-FB6D-4800-8DA9-DC432C1B05DC}" destId="{58076711-0ECA-4E3B-9CD6-E33A5EFC9804}" srcOrd="6" destOrd="0" parTransId="{1AEF1079-8411-400E-9761-CDDD6C6BC8B5}" sibTransId="{43612B48-E511-4418-B5A1-9E22F4AC0024}"/>
    <dgm:cxn modelId="{9433D949-CBC4-4D31-939D-D881A49134C0}" srcId="{B77C069D-FB6D-4800-8DA9-DC432C1B05DC}" destId="{4045598E-F0A4-4922-AC34-6886A4C5CAF9}" srcOrd="1" destOrd="0" parTransId="{ABC2E872-2696-4D9B-969A-20D3EE25BC7E}" sibTransId="{C97C58F4-46F2-426C-BBBE-48379A8119F0}"/>
    <dgm:cxn modelId="{42B16571-0F64-4A7E-85BE-BC2D7ABC5CCC}" srcId="{B77C069D-FB6D-4800-8DA9-DC432C1B05DC}" destId="{8329E2D1-A0F1-4434-940C-6A45B016D15A}" srcOrd="4" destOrd="0" parTransId="{216F6DA4-E306-4033-9D02-75206770B77F}" sibTransId="{8D353A5D-3DDE-4472-96D6-D60C463856FF}"/>
    <dgm:cxn modelId="{4D8B7A55-6B46-47E2-9D57-D5F93190BF3D}" srcId="{EC51C1D6-B3BC-4412-B88D-37EAAA326054}" destId="{2D5C647B-0F7C-4BBB-8165-2AD7DEAC2E18}" srcOrd="2" destOrd="0" parTransId="{02BE31F9-45C7-4032-AAA2-CB7918663A02}" sibTransId="{59C72EE3-B943-4BEA-B2B1-CC7D37A1E3C3}"/>
    <dgm:cxn modelId="{4CC68355-18CF-46C6-8A9F-EB2AB1D78E4C}" type="presOf" srcId="{4109A6AE-5CCD-47B3-97B4-59585C9B0CFB}" destId="{2945F5BD-3162-411B-AB45-DFA803B8FDD9}" srcOrd="0" destOrd="0" presId="urn:microsoft.com/office/officeart/2005/8/layout/hList1"/>
    <dgm:cxn modelId="{BB4BA77E-8143-4D87-AFC5-8BC6BDBAA1A3}" type="presOf" srcId="{2D5C647B-0F7C-4BBB-8165-2AD7DEAC2E18}" destId="{2945F5BD-3162-411B-AB45-DFA803B8FDD9}" srcOrd="0" destOrd="2" presId="urn:microsoft.com/office/officeart/2005/8/layout/hList1"/>
    <dgm:cxn modelId="{AFAA6C81-D386-4DA3-8AF7-67AA7EE7B4B0}" srcId="{B77C069D-FB6D-4800-8DA9-DC432C1B05DC}" destId="{85929003-5324-4D45-96E0-93B1EA31B930}" srcOrd="5" destOrd="0" parTransId="{68127A85-BF47-480B-A293-3A7EE979A41C}" sibTransId="{8A456A16-4ED1-4169-A334-BC672725EE60}"/>
    <dgm:cxn modelId="{C0D30782-959D-425A-AF1B-AF0F45BC045D}" type="presOf" srcId="{992FD88C-04AD-4756-8EFD-FF841F3C72DA}" destId="{2945F5BD-3162-411B-AB45-DFA803B8FDD9}" srcOrd="0" destOrd="1" presId="urn:microsoft.com/office/officeart/2005/8/layout/hList1"/>
    <dgm:cxn modelId="{3FC8BB86-CAD4-4B15-BFE6-4821B1016320}" type="presOf" srcId="{B1B162F4-099F-4B25-81A6-E25DBF6E2A1A}" destId="{94E1F29D-C979-48F9-A628-7D7518DC27E4}" srcOrd="0" destOrd="0" presId="urn:microsoft.com/office/officeart/2005/8/layout/hList1"/>
    <dgm:cxn modelId="{81489E93-1BCD-4BD5-85E6-B3197346294F}" type="presOf" srcId="{4045598E-F0A4-4922-AC34-6886A4C5CAF9}" destId="{5169F5CE-B9E0-437B-8C28-7658296B01DC}" srcOrd="0" destOrd="1" presId="urn:microsoft.com/office/officeart/2005/8/layout/hList1"/>
    <dgm:cxn modelId="{DAC4F196-7102-48B8-8E03-0D1605492BC3}" srcId="{B1B162F4-099F-4B25-81A6-E25DBF6E2A1A}" destId="{25979F5E-46A0-4655-9EAD-EFCC33D238F6}" srcOrd="3" destOrd="0" parTransId="{CD59921E-4263-4055-A1A4-5FDF6EB13FFF}" sibTransId="{44DE0B91-63BB-4291-8427-26DD038C82CF}"/>
    <dgm:cxn modelId="{EAA6239C-4981-4AE5-9720-5387DDFBEA36}" type="presOf" srcId="{D94F8185-191D-4048-B436-9A9BC56ABEFF}" destId="{D0F0BBDE-984C-41F1-98E2-002AF1501E7A}" srcOrd="0" destOrd="2" presId="urn:microsoft.com/office/officeart/2005/8/layout/hList1"/>
    <dgm:cxn modelId="{8399E6A3-5064-4C55-A867-5DFB2F920808}" type="presOf" srcId="{B77C069D-FB6D-4800-8DA9-DC432C1B05DC}" destId="{72F6BE36-B836-4721-92E0-73E9E13BDD09}" srcOrd="0" destOrd="0" presId="urn:microsoft.com/office/officeart/2005/8/layout/hList1"/>
    <dgm:cxn modelId="{EB6D2CA8-A3F2-4038-9074-298CED881D86}" type="presOf" srcId="{33D269BE-C97D-4371-ADE1-EC0A1AF89094}" destId="{5169F5CE-B9E0-437B-8C28-7658296B01DC}" srcOrd="0" destOrd="2" presId="urn:microsoft.com/office/officeart/2005/8/layout/hList1"/>
    <dgm:cxn modelId="{E8A306AA-712D-4BF9-8363-89F84E325C67}" srcId="{B1B162F4-099F-4B25-81A6-E25DBF6E2A1A}" destId="{D94F8185-191D-4048-B436-9A9BC56ABEFF}" srcOrd="2" destOrd="0" parTransId="{EADFC150-4FD7-4AC6-A68A-EF47B4E38E42}" sibTransId="{26C2D647-6820-4B94-A553-BD19CC17F06F}"/>
    <dgm:cxn modelId="{BE7816B1-8D78-4E46-AEFF-509B5D9C190F}" type="presOf" srcId="{E7664964-58D5-493A-B97A-5EEDD8D7D9CE}" destId="{5169F5CE-B9E0-437B-8C28-7658296B01DC}" srcOrd="0" destOrd="3" presId="urn:microsoft.com/office/officeart/2005/8/layout/hList1"/>
    <dgm:cxn modelId="{D4A9CFB2-F3E4-4E54-91C8-54675D13C64C}" type="presOf" srcId="{8329E2D1-A0F1-4434-940C-6A45B016D15A}" destId="{5169F5CE-B9E0-437B-8C28-7658296B01DC}" srcOrd="0" destOrd="4" presId="urn:microsoft.com/office/officeart/2005/8/layout/hList1"/>
    <dgm:cxn modelId="{CD7EA9BE-AA40-487F-8D11-D0F5B4DE1E72}" type="presOf" srcId="{ADC44D2E-7849-444B-BECA-7BA312DF8D84}" destId="{D0F0BBDE-984C-41F1-98E2-002AF1501E7A}" srcOrd="0" destOrd="1" presId="urn:microsoft.com/office/officeart/2005/8/layout/hList1"/>
    <dgm:cxn modelId="{6B865FBF-CB50-47C4-B3B6-C529D5D97799}" type="presOf" srcId="{FB8F8027-5233-4655-91AF-2CCF5D560513}" destId="{5169F5CE-B9E0-437B-8C28-7658296B01DC}" srcOrd="0" destOrd="0" presId="urn:microsoft.com/office/officeart/2005/8/layout/hList1"/>
    <dgm:cxn modelId="{6904B9C2-1767-476F-A3D7-C80F222CD50B}" srcId="{B77C069D-FB6D-4800-8DA9-DC432C1B05DC}" destId="{E7664964-58D5-493A-B97A-5EEDD8D7D9CE}" srcOrd="3" destOrd="0" parTransId="{7D480BAD-C041-4C51-8318-52EFFED7CF99}" sibTransId="{3EFB027A-A220-43F2-99FF-D904FB74857B}"/>
    <dgm:cxn modelId="{75603AD5-3774-4F94-8381-143D2799B529}" srcId="{0414A3B9-EAA8-4151-B909-6DAEB7CADB70}" destId="{B77C069D-FB6D-4800-8DA9-DC432C1B05DC}" srcOrd="2" destOrd="0" parTransId="{00215E86-D7E1-421D-93CF-B4E5D9015174}" sibTransId="{F4346649-8604-4AFB-8A98-215B1F84A4D6}"/>
    <dgm:cxn modelId="{898726D8-1FEB-4EF9-8A5C-44216A5ECB63}" type="presOf" srcId="{EC51C1D6-B3BC-4412-B88D-37EAAA326054}" destId="{3947E3F5-E7A8-402B-AE97-70272AA5A422}" srcOrd="0" destOrd="0" presId="urn:microsoft.com/office/officeart/2005/8/layout/hList1"/>
    <dgm:cxn modelId="{6255E0DA-DF6B-4456-A94F-D529F9B870D9}" srcId="{0414A3B9-EAA8-4151-B909-6DAEB7CADB70}" destId="{EC51C1D6-B3BC-4412-B88D-37EAAA326054}" srcOrd="0" destOrd="0" parTransId="{1AF3722B-8AAE-4EEA-8E14-324A9FD3A876}" sibTransId="{E83C3AA6-9B42-4FD9-A067-CD0F74B45E4D}"/>
    <dgm:cxn modelId="{C448D5F1-00C9-472C-898A-CC829EC0B203}" type="presOf" srcId="{9EA6B8D7-E1AF-41C0-9583-8658895B40B8}" destId="{D0F0BBDE-984C-41F1-98E2-002AF1501E7A}" srcOrd="0" destOrd="0" presId="urn:microsoft.com/office/officeart/2005/8/layout/hList1"/>
    <dgm:cxn modelId="{81BC09F2-3702-40E4-9AD2-EAC0FB9C5122}" type="presOf" srcId="{0414A3B9-EAA8-4151-B909-6DAEB7CADB70}" destId="{BDCA00C5-B0F1-41E9-8391-5C51533599B3}" srcOrd="0" destOrd="0" presId="urn:microsoft.com/office/officeart/2005/8/layout/hList1"/>
    <dgm:cxn modelId="{84A013F8-34DA-49ED-BBBD-5D670BE131AD}" type="presOf" srcId="{85929003-5324-4D45-96E0-93B1EA31B930}" destId="{5169F5CE-B9E0-437B-8C28-7658296B01DC}" srcOrd="0" destOrd="5" presId="urn:microsoft.com/office/officeart/2005/8/layout/hList1"/>
    <dgm:cxn modelId="{CDCF51B2-670D-4CBC-87EC-5D0E8E628A58}" type="presParOf" srcId="{BDCA00C5-B0F1-41E9-8391-5C51533599B3}" destId="{C3042EA5-988C-43CF-B0F9-8DA71F2F1D80}" srcOrd="0" destOrd="0" presId="urn:microsoft.com/office/officeart/2005/8/layout/hList1"/>
    <dgm:cxn modelId="{B76C9EA0-03B9-437F-941F-82565B27FE1A}" type="presParOf" srcId="{C3042EA5-988C-43CF-B0F9-8DA71F2F1D80}" destId="{3947E3F5-E7A8-402B-AE97-70272AA5A422}" srcOrd="0" destOrd="0" presId="urn:microsoft.com/office/officeart/2005/8/layout/hList1"/>
    <dgm:cxn modelId="{5B4DAF24-B0F0-4C30-A029-0204122DD361}" type="presParOf" srcId="{C3042EA5-988C-43CF-B0F9-8DA71F2F1D80}" destId="{2945F5BD-3162-411B-AB45-DFA803B8FDD9}" srcOrd="1" destOrd="0" presId="urn:microsoft.com/office/officeart/2005/8/layout/hList1"/>
    <dgm:cxn modelId="{3C51D2AA-478C-423B-B55D-02C4500B789E}" type="presParOf" srcId="{BDCA00C5-B0F1-41E9-8391-5C51533599B3}" destId="{FB4C6657-0E55-424B-AFF3-BFA3ECAC7780}" srcOrd="1" destOrd="0" presId="urn:microsoft.com/office/officeart/2005/8/layout/hList1"/>
    <dgm:cxn modelId="{528B2BC9-8776-4A71-B1F8-3ED341391CEB}" type="presParOf" srcId="{BDCA00C5-B0F1-41E9-8391-5C51533599B3}" destId="{9A29CC15-73BD-456C-BCEA-A55762457EB8}" srcOrd="2" destOrd="0" presId="urn:microsoft.com/office/officeart/2005/8/layout/hList1"/>
    <dgm:cxn modelId="{E5EBDE2E-483C-4055-8ACE-1C50BE589556}" type="presParOf" srcId="{9A29CC15-73BD-456C-BCEA-A55762457EB8}" destId="{94E1F29D-C979-48F9-A628-7D7518DC27E4}" srcOrd="0" destOrd="0" presId="urn:microsoft.com/office/officeart/2005/8/layout/hList1"/>
    <dgm:cxn modelId="{13989E93-02E7-47CB-8879-2C14DD2D1451}" type="presParOf" srcId="{9A29CC15-73BD-456C-BCEA-A55762457EB8}" destId="{D0F0BBDE-984C-41F1-98E2-002AF1501E7A}" srcOrd="1" destOrd="0" presId="urn:microsoft.com/office/officeart/2005/8/layout/hList1"/>
    <dgm:cxn modelId="{CCF0F164-8CA5-462E-ACFC-5E40FF0F4DC8}" type="presParOf" srcId="{BDCA00C5-B0F1-41E9-8391-5C51533599B3}" destId="{C8F65E23-F3E5-45EA-987B-1E902231D8CB}" srcOrd="3" destOrd="0" presId="urn:microsoft.com/office/officeart/2005/8/layout/hList1"/>
    <dgm:cxn modelId="{1397110F-DDC7-4C90-8332-3822EA6D1694}" type="presParOf" srcId="{BDCA00C5-B0F1-41E9-8391-5C51533599B3}" destId="{C5E63294-A145-4F65-A902-51E83326EE75}" srcOrd="4" destOrd="0" presId="urn:microsoft.com/office/officeart/2005/8/layout/hList1"/>
    <dgm:cxn modelId="{0D7D18CD-DF23-4CA8-B57A-97BCFFDF2680}" type="presParOf" srcId="{C5E63294-A145-4F65-A902-51E83326EE75}" destId="{72F6BE36-B836-4721-92E0-73E9E13BDD09}" srcOrd="0" destOrd="0" presId="urn:microsoft.com/office/officeart/2005/8/layout/hList1"/>
    <dgm:cxn modelId="{083ED50E-28ED-4B98-8549-779E62C8A7C3}" type="presParOf" srcId="{C5E63294-A145-4F65-A902-51E83326EE75}" destId="{5169F5CE-B9E0-437B-8C28-7658296B01D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1A24C0E6-4D59-4AAD-977C-0578C3D0EBBC}"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74C99786-C1D0-464E-91D0-D8F52D7C3E7B}">
      <dgm:prSet/>
      <dgm:spPr/>
      <dgm:t>
        <a:bodyPr/>
        <a:lstStyle/>
        <a:p>
          <a:pPr>
            <a:defRPr cap="all"/>
          </a:pPr>
          <a:r>
            <a:rPr lang="en-US" dirty="0"/>
            <a:t>The techniques taught in </a:t>
          </a:r>
          <a:r>
            <a:rPr lang="en-US" b="1" dirty="0"/>
            <a:t>PART</a:t>
          </a:r>
          <a:r>
            <a:rPr lang="en-US" dirty="0"/>
            <a:t> have BEEN proven safe and effective.</a:t>
          </a:r>
        </a:p>
      </dgm:t>
    </dgm:pt>
    <dgm:pt modelId="{D3F705C5-9E67-4F87-BE78-37AF62558C17}" type="parTrans" cxnId="{C7493CE2-0769-46DD-B472-F1085FC0F1FA}">
      <dgm:prSet/>
      <dgm:spPr/>
      <dgm:t>
        <a:bodyPr/>
        <a:lstStyle/>
        <a:p>
          <a:endParaRPr lang="en-US"/>
        </a:p>
      </dgm:t>
    </dgm:pt>
    <dgm:pt modelId="{320920A0-C2E2-4898-8D1F-5B44BF999D68}" type="sibTrans" cxnId="{C7493CE2-0769-46DD-B472-F1085FC0F1FA}">
      <dgm:prSet/>
      <dgm:spPr/>
      <dgm:t>
        <a:bodyPr/>
        <a:lstStyle/>
        <a:p>
          <a:endParaRPr lang="en-US"/>
        </a:p>
      </dgm:t>
    </dgm:pt>
    <dgm:pt modelId="{721DCA26-322E-4D3E-8FB9-50897509A1E8}">
      <dgm:prSet/>
      <dgm:spPr/>
      <dgm:t>
        <a:bodyPr/>
        <a:lstStyle/>
        <a:p>
          <a:pPr>
            <a:defRPr cap="all"/>
          </a:pPr>
          <a:r>
            <a:rPr lang="en-US" dirty="0"/>
            <a:t>Their proper application is the responsibility of all WORKERS involved.</a:t>
          </a:r>
        </a:p>
      </dgm:t>
    </dgm:pt>
    <dgm:pt modelId="{E6CCBF4A-8CBB-4F7F-91F9-F9ACBE4E2655}" type="parTrans" cxnId="{85A360A4-E9DA-44AD-920E-ED67F47E8635}">
      <dgm:prSet/>
      <dgm:spPr/>
      <dgm:t>
        <a:bodyPr/>
        <a:lstStyle/>
        <a:p>
          <a:endParaRPr lang="en-US"/>
        </a:p>
      </dgm:t>
    </dgm:pt>
    <dgm:pt modelId="{84F76944-7707-485F-89EE-046D30AAF266}" type="sibTrans" cxnId="{85A360A4-E9DA-44AD-920E-ED67F47E8635}">
      <dgm:prSet/>
      <dgm:spPr/>
      <dgm:t>
        <a:bodyPr/>
        <a:lstStyle/>
        <a:p>
          <a:endParaRPr lang="en-US"/>
        </a:p>
      </dgm:t>
    </dgm:pt>
    <dgm:pt modelId="{7FADA932-DC2D-4A7F-8E54-E9FCA72B9927}">
      <dgm:prSet/>
      <dgm:spPr/>
      <dgm:t>
        <a:bodyPr/>
        <a:lstStyle/>
        <a:p>
          <a:pPr>
            <a:defRPr cap="all"/>
          </a:pPr>
          <a:r>
            <a:rPr lang="en-US" dirty="0"/>
            <a:t>Instruction cannot be a substitute for professional judgement.</a:t>
          </a:r>
        </a:p>
      </dgm:t>
    </dgm:pt>
    <dgm:pt modelId="{1163E99B-18BC-42AD-AEE0-3094815410FF}" type="parTrans" cxnId="{C2E77A4A-D35C-46FE-A25D-5025D0F64C8E}">
      <dgm:prSet/>
      <dgm:spPr/>
      <dgm:t>
        <a:bodyPr/>
        <a:lstStyle/>
        <a:p>
          <a:endParaRPr lang="en-US"/>
        </a:p>
      </dgm:t>
    </dgm:pt>
    <dgm:pt modelId="{2AE708FA-3978-4542-88F1-7B1A6B102B90}" type="sibTrans" cxnId="{C2E77A4A-D35C-46FE-A25D-5025D0F64C8E}">
      <dgm:prSet/>
      <dgm:spPr/>
      <dgm:t>
        <a:bodyPr/>
        <a:lstStyle/>
        <a:p>
          <a:endParaRPr lang="en-US"/>
        </a:p>
      </dgm:t>
    </dgm:pt>
    <dgm:pt modelId="{F6A1445F-72C4-41A2-8415-D15EB764200E}" type="pres">
      <dgm:prSet presAssocID="{1A24C0E6-4D59-4AAD-977C-0578C3D0EBBC}" presName="root" presStyleCnt="0">
        <dgm:presLayoutVars>
          <dgm:dir/>
          <dgm:resizeHandles val="exact"/>
        </dgm:presLayoutVars>
      </dgm:prSet>
      <dgm:spPr/>
    </dgm:pt>
    <dgm:pt modelId="{05E833E6-B05D-4C2D-8CE8-D9AD3EE94769}" type="pres">
      <dgm:prSet presAssocID="{74C99786-C1D0-464E-91D0-D8F52D7C3E7B}" presName="compNode" presStyleCnt="0"/>
      <dgm:spPr/>
    </dgm:pt>
    <dgm:pt modelId="{83C71AA0-80D6-48D4-A9AA-117A83F70D18}" type="pres">
      <dgm:prSet presAssocID="{74C99786-C1D0-464E-91D0-D8F52D7C3E7B}" presName="iconBgRect" presStyleLbl="bgShp" presStyleIdx="0" presStyleCnt="3"/>
      <dgm:spPr/>
    </dgm:pt>
    <dgm:pt modelId="{A3752E98-99BB-4708-9B3A-7DF26C5E1396}" type="pres">
      <dgm:prSet presAssocID="{74C99786-C1D0-464E-91D0-D8F52D7C3E7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lassroom"/>
        </a:ext>
      </dgm:extLst>
    </dgm:pt>
    <dgm:pt modelId="{F3D84D5A-4A82-4A93-A947-B9D82B4FD2E3}" type="pres">
      <dgm:prSet presAssocID="{74C99786-C1D0-464E-91D0-D8F52D7C3E7B}" presName="spaceRect" presStyleCnt="0"/>
      <dgm:spPr/>
    </dgm:pt>
    <dgm:pt modelId="{5F5B0C4B-3FC8-4B3B-A54A-BCE239AA8769}" type="pres">
      <dgm:prSet presAssocID="{74C99786-C1D0-464E-91D0-D8F52D7C3E7B}" presName="textRect" presStyleLbl="revTx" presStyleIdx="0" presStyleCnt="3">
        <dgm:presLayoutVars>
          <dgm:chMax val="1"/>
          <dgm:chPref val="1"/>
        </dgm:presLayoutVars>
      </dgm:prSet>
      <dgm:spPr/>
    </dgm:pt>
    <dgm:pt modelId="{DDC748BF-D351-4FDF-B82E-574BCEAF6B50}" type="pres">
      <dgm:prSet presAssocID="{320920A0-C2E2-4898-8D1F-5B44BF999D68}" presName="sibTrans" presStyleCnt="0"/>
      <dgm:spPr/>
    </dgm:pt>
    <dgm:pt modelId="{3FFFAB2A-82CB-48B3-BE35-E2ACB1CD9839}" type="pres">
      <dgm:prSet presAssocID="{721DCA26-322E-4D3E-8FB9-50897509A1E8}" presName="compNode" presStyleCnt="0"/>
      <dgm:spPr/>
    </dgm:pt>
    <dgm:pt modelId="{EF2AF754-183E-4D80-96DB-CF251DC75A4C}" type="pres">
      <dgm:prSet presAssocID="{721DCA26-322E-4D3E-8FB9-50897509A1E8}" presName="iconBgRect" presStyleLbl="bgShp" presStyleIdx="1" presStyleCnt="3"/>
      <dgm:spPr/>
    </dgm:pt>
    <dgm:pt modelId="{73BFAB69-09FE-4E54-A56E-0CD6B621181E}" type="pres">
      <dgm:prSet presAssocID="{721DCA26-322E-4D3E-8FB9-50897509A1E8}"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E07CB8EC-55A9-4E9D-BDF9-3038F000E299}" type="pres">
      <dgm:prSet presAssocID="{721DCA26-322E-4D3E-8FB9-50897509A1E8}" presName="spaceRect" presStyleCnt="0"/>
      <dgm:spPr/>
    </dgm:pt>
    <dgm:pt modelId="{C8A97FDA-01D1-44D2-B022-ACAC45BC5C44}" type="pres">
      <dgm:prSet presAssocID="{721DCA26-322E-4D3E-8FB9-50897509A1E8}" presName="textRect" presStyleLbl="revTx" presStyleIdx="1" presStyleCnt="3">
        <dgm:presLayoutVars>
          <dgm:chMax val="1"/>
          <dgm:chPref val="1"/>
        </dgm:presLayoutVars>
      </dgm:prSet>
      <dgm:spPr/>
    </dgm:pt>
    <dgm:pt modelId="{20FA05AC-67F6-46A3-B075-21482D4E847B}" type="pres">
      <dgm:prSet presAssocID="{84F76944-7707-485F-89EE-046D30AAF266}" presName="sibTrans" presStyleCnt="0"/>
      <dgm:spPr/>
    </dgm:pt>
    <dgm:pt modelId="{32F958EA-B26A-4AF6-8176-0E076BCE70CC}" type="pres">
      <dgm:prSet presAssocID="{7FADA932-DC2D-4A7F-8E54-E9FCA72B9927}" presName="compNode" presStyleCnt="0"/>
      <dgm:spPr/>
    </dgm:pt>
    <dgm:pt modelId="{9A7F5849-45FB-456B-A484-25A6054C1A0C}" type="pres">
      <dgm:prSet presAssocID="{7FADA932-DC2D-4A7F-8E54-E9FCA72B9927}" presName="iconBgRect" presStyleLbl="bgShp" presStyleIdx="2" presStyleCnt="3"/>
      <dgm:spPr/>
    </dgm:pt>
    <dgm:pt modelId="{FD642C15-0C97-452C-B686-14EE8B2EEA85}" type="pres">
      <dgm:prSet presAssocID="{7FADA932-DC2D-4A7F-8E54-E9FCA72B9927}"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rritant"/>
        </a:ext>
      </dgm:extLst>
    </dgm:pt>
    <dgm:pt modelId="{9DBAF668-D375-4604-ADB9-9728F1F73D6E}" type="pres">
      <dgm:prSet presAssocID="{7FADA932-DC2D-4A7F-8E54-E9FCA72B9927}" presName="spaceRect" presStyleCnt="0"/>
      <dgm:spPr/>
    </dgm:pt>
    <dgm:pt modelId="{CC185EED-4CDE-4B62-BB7F-EDDF22C81597}" type="pres">
      <dgm:prSet presAssocID="{7FADA932-DC2D-4A7F-8E54-E9FCA72B9927}" presName="textRect" presStyleLbl="revTx" presStyleIdx="2" presStyleCnt="3">
        <dgm:presLayoutVars>
          <dgm:chMax val="1"/>
          <dgm:chPref val="1"/>
        </dgm:presLayoutVars>
      </dgm:prSet>
      <dgm:spPr/>
    </dgm:pt>
  </dgm:ptLst>
  <dgm:cxnLst>
    <dgm:cxn modelId="{C2E77A4A-D35C-46FE-A25D-5025D0F64C8E}" srcId="{1A24C0E6-4D59-4AAD-977C-0578C3D0EBBC}" destId="{7FADA932-DC2D-4A7F-8E54-E9FCA72B9927}" srcOrd="2" destOrd="0" parTransId="{1163E99B-18BC-42AD-AEE0-3094815410FF}" sibTransId="{2AE708FA-3978-4542-88F1-7B1A6B102B90}"/>
    <dgm:cxn modelId="{74D4A56D-9AC3-4BB6-9D5E-C54E2CD7ADCA}" type="presOf" srcId="{7FADA932-DC2D-4A7F-8E54-E9FCA72B9927}" destId="{CC185EED-4CDE-4B62-BB7F-EDDF22C81597}" srcOrd="0" destOrd="0" presId="urn:microsoft.com/office/officeart/2018/5/layout/IconCircleLabelList"/>
    <dgm:cxn modelId="{07E30171-95D3-4AA3-8ABC-467950CC8454}" type="presOf" srcId="{1A24C0E6-4D59-4AAD-977C-0578C3D0EBBC}" destId="{F6A1445F-72C4-41A2-8415-D15EB764200E}" srcOrd="0" destOrd="0" presId="urn:microsoft.com/office/officeart/2018/5/layout/IconCircleLabelList"/>
    <dgm:cxn modelId="{245BAA7D-EDA6-4628-BDB0-1BA50CF8E2F4}" type="presOf" srcId="{721DCA26-322E-4D3E-8FB9-50897509A1E8}" destId="{C8A97FDA-01D1-44D2-B022-ACAC45BC5C44}" srcOrd="0" destOrd="0" presId="urn:microsoft.com/office/officeart/2018/5/layout/IconCircleLabelList"/>
    <dgm:cxn modelId="{85A360A4-E9DA-44AD-920E-ED67F47E8635}" srcId="{1A24C0E6-4D59-4AAD-977C-0578C3D0EBBC}" destId="{721DCA26-322E-4D3E-8FB9-50897509A1E8}" srcOrd="1" destOrd="0" parTransId="{E6CCBF4A-8CBB-4F7F-91F9-F9ACBE4E2655}" sibTransId="{84F76944-7707-485F-89EE-046D30AAF266}"/>
    <dgm:cxn modelId="{805293C7-0A60-42E7-8A4A-E761B944010F}" type="presOf" srcId="{74C99786-C1D0-464E-91D0-D8F52D7C3E7B}" destId="{5F5B0C4B-3FC8-4B3B-A54A-BCE239AA8769}" srcOrd="0" destOrd="0" presId="urn:microsoft.com/office/officeart/2018/5/layout/IconCircleLabelList"/>
    <dgm:cxn modelId="{C7493CE2-0769-46DD-B472-F1085FC0F1FA}" srcId="{1A24C0E6-4D59-4AAD-977C-0578C3D0EBBC}" destId="{74C99786-C1D0-464E-91D0-D8F52D7C3E7B}" srcOrd="0" destOrd="0" parTransId="{D3F705C5-9E67-4F87-BE78-37AF62558C17}" sibTransId="{320920A0-C2E2-4898-8D1F-5B44BF999D68}"/>
    <dgm:cxn modelId="{45E07711-41DC-413F-80B8-133AB1DCBDD5}" type="presParOf" srcId="{F6A1445F-72C4-41A2-8415-D15EB764200E}" destId="{05E833E6-B05D-4C2D-8CE8-D9AD3EE94769}" srcOrd="0" destOrd="0" presId="urn:microsoft.com/office/officeart/2018/5/layout/IconCircleLabelList"/>
    <dgm:cxn modelId="{95F01104-0337-4FFE-81CF-13792ED2EF5B}" type="presParOf" srcId="{05E833E6-B05D-4C2D-8CE8-D9AD3EE94769}" destId="{83C71AA0-80D6-48D4-A9AA-117A83F70D18}" srcOrd="0" destOrd="0" presId="urn:microsoft.com/office/officeart/2018/5/layout/IconCircleLabelList"/>
    <dgm:cxn modelId="{EF986667-B6E8-4F6E-92EE-CB12617098DA}" type="presParOf" srcId="{05E833E6-B05D-4C2D-8CE8-D9AD3EE94769}" destId="{A3752E98-99BB-4708-9B3A-7DF26C5E1396}" srcOrd="1" destOrd="0" presId="urn:microsoft.com/office/officeart/2018/5/layout/IconCircleLabelList"/>
    <dgm:cxn modelId="{BC9DBA23-D5FD-4102-B32D-91B4A24AEDDC}" type="presParOf" srcId="{05E833E6-B05D-4C2D-8CE8-D9AD3EE94769}" destId="{F3D84D5A-4A82-4A93-A947-B9D82B4FD2E3}" srcOrd="2" destOrd="0" presId="urn:microsoft.com/office/officeart/2018/5/layout/IconCircleLabelList"/>
    <dgm:cxn modelId="{23F97190-947A-41CE-890A-52D750F0D847}" type="presParOf" srcId="{05E833E6-B05D-4C2D-8CE8-D9AD3EE94769}" destId="{5F5B0C4B-3FC8-4B3B-A54A-BCE239AA8769}" srcOrd="3" destOrd="0" presId="urn:microsoft.com/office/officeart/2018/5/layout/IconCircleLabelList"/>
    <dgm:cxn modelId="{7647BA98-7A89-4EC0-B347-82278C7CF964}" type="presParOf" srcId="{F6A1445F-72C4-41A2-8415-D15EB764200E}" destId="{DDC748BF-D351-4FDF-B82E-574BCEAF6B50}" srcOrd="1" destOrd="0" presId="urn:microsoft.com/office/officeart/2018/5/layout/IconCircleLabelList"/>
    <dgm:cxn modelId="{73097910-6241-4BDB-AF48-8A70C98D1110}" type="presParOf" srcId="{F6A1445F-72C4-41A2-8415-D15EB764200E}" destId="{3FFFAB2A-82CB-48B3-BE35-E2ACB1CD9839}" srcOrd="2" destOrd="0" presId="urn:microsoft.com/office/officeart/2018/5/layout/IconCircleLabelList"/>
    <dgm:cxn modelId="{5CEF2FDF-3E99-4290-A49F-00CA6B5B571B}" type="presParOf" srcId="{3FFFAB2A-82CB-48B3-BE35-E2ACB1CD9839}" destId="{EF2AF754-183E-4D80-96DB-CF251DC75A4C}" srcOrd="0" destOrd="0" presId="urn:microsoft.com/office/officeart/2018/5/layout/IconCircleLabelList"/>
    <dgm:cxn modelId="{C9C2AEA0-0F8F-404E-BF21-84BAED91509F}" type="presParOf" srcId="{3FFFAB2A-82CB-48B3-BE35-E2ACB1CD9839}" destId="{73BFAB69-09FE-4E54-A56E-0CD6B621181E}" srcOrd="1" destOrd="0" presId="urn:microsoft.com/office/officeart/2018/5/layout/IconCircleLabelList"/>
    <dgm:cxn modelId="{FFAED39C-6649-4552-9E86-1B48F8A8785B}" type="presParOf" srcId="{3FFFAB2A-82CB-48B3-BE35-E2ACB1CD9839}" destId="{E07CB8EC-55A9-4E9D-BDF9-3038F000E299}" srcOrd="2" destOrd="0" presId="urn:microsoft.com/office/officeart/2018/5/layout/IconCircleLabelList"/>
    <dgm:cxn modelId="{BAB23C7E-EA4E-45F5-8A26-EB1CFE237A72}" type="presParOf" srcId="{3FFFAB2A-82CB-48B3-BE35-E2ACB1CD9839}" destId="{C8A97FDA-01D1-44D2-B022-ACAC45BC5C44}" srcOrd="3" destOrd="0" presId="urn:microsoft.com/office/officeart/2018/5/layout/IconCircleLabelList"/>
    <dgm:cxn modelId="{428EBB3B-3840-4331-BA6B-1DE2653DAF0C}" type="presParOf" srcId="{F6A1445F-72C4-41A2-8415-D15EB764200E}" destId="{20FA05AC-67F6-46A3-B075-21482D4E847B}" srcOrd="3" destOrd="0" presId="urn:microsoft.com/office/officeart/2018/5/layout/IconCircleLabelList"/>
    <dgm:cxn modelId="{8E3190BB-5B60-4955-8985-BB01AD3332E5}" type="presParOf" srcId="{F6A1445F-72C4-41A2-8415-D15EB764200E}" destId="{32F958EA-B26A-4AF6-8176-0E076BCE70CC}" srcOrd="4" destOrd="0" presId="urn:microsoft.com/office/officeart/2018/5/layout/IconCircleLabelList"/>
    <dgm:cxn modelId="{AD8ACD52-D792-474D-91AA-92E6D9BCE040}" type="presParOf" srcId="{32F958EA-B26A-4AF6-8176-0E076BCE70CC}" destId="{9A7F5849-45FB-456B-A484-25A6054C1A0C}" srcOrd="0" destOrd="0" presId="urn:microsoft.com/office/officeart/2018/5/layout/IconCircleLabelList"/>
    <dgm:cxn modelId="{40070C33-C7DE-4156-872B-87DEF9776B02}" type="presParOf" srcId="{32F958EA-B26A-4AF6-8176-0E076BCE70CC}" destId="{FD642C15-0C97-452C-B686-14EE8B2EEA85}" srcOrd="1" destOrd="0" presId="urn:microsoft.com/office/officeart/2018/5/layout/IconCircleLabelList"/>
    <dgm:cxn modelId="{B95611DC-4786-40A4-B590-EC2714FCE9AE}" type="presParOf" srcId="{32F958EA-B26A-4AF6-8176-0E076BCE70CC}" destId="{9DBAF668-D375-4604-ADB9-9728F1F73D6E}" srcOrd="2" destOrd="0" presId="urn:microsoft.com/office/officeart/2018/5/layout/IconCircleLabelList"/>
    <dgm:cxn modelId="{4999393D-BCFB-4EC3-AAB4-66C0CD0ADE64}" type="presParOf" srcId="{32F958EA-B26A-4AF6-8176-0E076BCE70CC}" destId="{CC185EED-4CDE-4B62-BB7F-EDDF22C8159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2B1AF-F699-4225-AEC6-020F61D73E36}">
      <dsp:nvSpPr>
        <dsp:cNvPr id="0" name=""/>
        <dsp:cNvSpPr/>
      </dsp:nvSpPr>
      <dsp:spPr>
        <a:xfrm>
          <a:off x="0" y="561"/>
          <a:ext cx="8047807" cy="665420"/>
        </a:xfrm>
        <a:prstGeom prst="roundRect">
          <a:avLst/>
        </a:prstGeom>
        <a:solidFill>
          <a:srgbClr val="DABB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b="1" kern="1200" dirty="0">
              <a:latin typeface="Arial" panose="020B0604020202020204" pitchFamily="34" charset="0"/>
              <a:cs typeface="Arial" panose="020B0604020202020204" pitchFamily="34" charset="0"/>
            </a:rPr>
            <a:t>APPROACH</a:t>
          </a:r>
          <a:r>
            <a:rPr lang="en-US" sz="1800" kern="1200" dirty="0">
              <a:latin typeface="Arial" panose="020B0604020202020204" pitchFamily="34" charset="0"/>
              <a:cs typeface="Arial" panose="020B0604020202020204" pitchFamily="34" charset="0"/>
            </a:rPr>
            <a:t> – principles, not specific interventions.</a:t>
          </a:r>
        </a:p>
      </dsp:txBody>
      <dsp:txXfrm>
        <a:off x="32483" y="33044"/>
        <a:ext cx="7982841" cy="600454"/>
      </dsp:txXfrm>
    </dsp:sp>
    <dsp:sp modelId="{CA61F26E-C13B-446A-84EC-BBE47A82C343}">
      <dsp:nvSpPr>
        <dsp:cNvPr id="0" name=""/>
        <dsp:cNvSpPr/>
      </dsp:nvSpPr>
      <dsp:spPr>
        <a:xfrm>
          <a:off x="0" y="841227"/>
          <a:ext cx="8047807" cy="66672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PROBLEM-SOLVING</a:t>
          </a:r>
          <a:r>
            <a:rPr lang="en-US" sz="1800" kern="1200" dirty="0">
              <a:latin typeface="Arial" panose="020B0604020202020204" pitchFamily="34" charset="0"/>
              <a:cs typeface="Arial" panose="020B0604020202020204" pitchFamily="34" charset="0"/>
            </a:rPr>
            <a:t> – asking the right questions.</a:t>
          </a:r>
        </a:p>
      </dsp:txBody>
      <dsp:txXfrm>
        <a:off x="32547" y="873774"/>
        <a:ext cx="7982713" cy="601631"/>
      </dsp:txXfrm>
    </dsp:sp>
    <dsp:sp modelId="{9E4C7E18-5AE2-4A0B-AA32-F4FA7BA4C33F}">
      <dsp:nvSpPr>
        <dsp:cNvPr id="0" name=""/>
        <dsp:cNvSpPr/>
      </dsp:nvSpPr>
      <dsp:spPr>
        <a:xfrm>
          <a:off x="0" y="1637553"/>
          <a:ext cx="8047807" cy="666725"/>
        </a:xfrm>
        <a:prstGeom prst="roundRect">
          <a:avLst/>
        </a:prstGeom>
        <a:solidFill>
          <a:srgbClr val="76B1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EMERGENCY RESPONSE </a:t>
          </a:r>
          <a:r>
            <a:rPr lang="en-US" sz="1800" kern="1200" dirty="0">
              <a:latin typeface="Arial" panose="020B0604020202020204" pitchFamily="34" charset="0"/>
              <a:cs typeface="Arial" panose="020B0604020202020204" pitchFamily="34" charset="0"/>
            </a:rPr>
            <a:t>– primary plan, then secondary, then </a:t>
          </a:r>
          <a:r>
            <a:rPr lang="en-US" sz="1800" b="1" kern="1200" dirty="0">
              <a:latin typeface="Arial" panose="020B0604020202020204" pitchFamily="34" charset="0"/>
              <a:cs typeface="Arial" panose="020B0604020202020204" pitchFamily="34" charset="0"/>
            </a:rPr>
            <a:t>PART</a:t>
          </a:r>
          <a:r>
            <a:rPr lang="en-US" sz="1800" kern="1200" dirty="0">
              <a:latin typeface="Arial" panose="020B0604020202020204" pitchFamily="34" charset="0"/>
              <a:cs typeface="Arial" panose="020B0604020202020204" pitchFamily="34" charset="0"/>
            </a:rPr>
            <a:t>.</a:t>
          </a:r>
        </a:p>
      </dsp:txBody>
      <dsp:txXfrm>
        <a:off x="32547" y="1670100"/>
        <a:ext cx="7982713" cy="601631"/>
      </dsp:txXfrm>
    </dsp:sp>
    <dsp:sp modelId="{B4433406-135B-4A5E-8EC1-19FB9FA85861}">
      <dsp:nvSpPr>
        <dsp:cNvPr id="0" name=""/>
        <dsp:cNvSpPr/>
      </dsp:nvSpPr>
      <dsp:spPr>
        <a:xfrm>
          <a:off x="0" y="2433879"/>
          <a:ext cx="8047807" cy="666725"/>
        </a:xfrm>
        <a:prstGeom prst="roundRect">
          <a:avLst/>
        </a:prstGeom>
        <a:solidFill>
          <a:srgbClr val="4AA2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GENDER NEUTRAL </a:t>
          </a:r>
          <a:r>
            <a:rPr lang="en-US" sz="1800" kern="1200" dirty="0">
              <a:latin typeface="Arial" panose="020B0604020202020204" pitchFamily="34" charset="0"/>
              <a:cs typeface="Arial" panose="020B0604020202020204" pitchFamily="34" charset="0"/>
            </a:rPr>
            <a:t>– PART is designed to be free of gender bias.</a:t>
          </a:r>
        </a:p>
      </dsp:txBody>
      <dsp:txXfrm>
        <a:off x="32547" y="2466426"/>
        <a:ext cx="7982713" cy="601631"/>
      </dsp:txXfrm>
    </dsp:sp>
    <dsp:sp modelId="{0DA0A197-E4DF-49EF-B6F9-766BA58D2700}">
      <dsp:nvSpPr>
        <dsp:cNvPr id="0" name=""/>
        <dsp:cNvSpPr/>
      </dsp:nvSpPr>
      <dsp:spPr>
        <a:xfrm>
          <a:off x="0" y="3230205"/>
          <a:ext cx="8047807" cy="778680"/>
        </a:xfrm>
        <a:prstGeom prst="roundRect">
          <a:avLst/>
        </a:prstGeom>
        <a:solidFill>
          <a:srgbClr val="03B7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TEAMWORK</a:t>
          </a:r>
          <a:r>
            <a:rPr lang="en-US" sz="1800" kern="1200" dirty="0">
              <a:latin typeface="Arial" panose="020B0604020202020204" pitchFamily="34" charset="0"/>
              <a:cs typeface="Arial" panose="020B0604020202020204" pitchFamily="34" charset="0"/>
            </a:rPr>
            <a:t> – PART emphasizes the skills and qualities of effective teamwork.</a:t>
          </a:r>
        </a:p>
      </dsp:txBody>
      <dsp:txXfrm>
        <a:off x="38012" y="3268217"/>
        <a:ext cx="7971783" cy="702656"/>
      </dsp:txXfrm>
    </dsp:sp>
    <dsp:sp modelId="{24CE1C93-4F85-447F-8D9A-04099AD5C21D}">
      <dsp:nvSpPr>
        <dsp:cNvPr id="0" name=""/>
        <dsp:cNvSpPr/>
      </dsp:nvSpPr>
      <dsp:spPr>
        <a:xfrm>
          <a:off x="0" y="4138486"/>
          <a:ext cx="8047807" cy="773137"/>
        </a:xfrm>
        <a:prstGeom prst="roundRect">
          <a:avLst/>
        </a:prstGeom>
        <a:solidFill>
          <a:srgbClr val="0174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RIGHTS</a:t>
          </a:r>
          <a:r>
            <a:rPr lang="en-US" sz="1800" kern="1200" dirty="0">
              <a:latin typeface="Arial" panose="020B0604020202020204" pitchFamily="34" charset="0"/>
              <a:cs typeface="Arial" panose="020B0604020202020204" pitchFamily="34" charset="0"/>
            </a:rPr>
            <a:t> – individual and worker, both kept safe.</a:t>
          </a:r>
        </a:p>
      </dsp:txBody>
      <dsp:txXfrm>
        <a:off x="37741" y="4176227"/>
        <a:ext cx="7972325" cy="6976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8530-D79D-4068-941E-3744BDEC7668}">
      <dsp:nvSpPr>
        <dsp:cNvPr id="0" name=""/>
        <dsp:cNvSpPr/>
      </dsp:nvSpPr>
      <dsp:spPr>
        <a:xfrm>
          <a:off x="2401" y="191502"/>
          <a:ext cx="1904899" cy="114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Master evasion techniques</a:t>
          </a:r>
          <a:endParaRPr lang="en-US" sz="1800" kern="1200" dirty="0">
            <a:solidFill>
              <a:schemeClr val="tx1"/>
            </a:solidFill>
          </a:endParaRPr>
        </a:p>
      </dsp:txBody>
      <dsp:txXfrm>
        <a:off x="2401" y="191502"/>
        <a:ext cx="1904899" cy="1142939"/>
      </dsp:txXfrm>
    </dsp:sp>
    <dsp:sp modelId="{7227BAFE-97D7-468E-834B-E99CFA914A2B}">
      <dsp:nvSpPr>
        <dsp:cNvPr id="0" name=""/>
        <dsp:cNvSpPr/>
      </dsp:nvSpPr>
      <dsp:spPr>
        <a:xfrm>
          <a:off x="2097790" y="191502"/>
          <a:ext cx="1904899" cy="1142939"/>
        </a:xfrm>
        <a:prstGeom prst="rect">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Master capture techniques</a:t>
          </a:r>
        </a:p>
      </dsp:txBody>
      <dsp:txXfrm>
        <a:off x="2097790" y="191502"/>
        <a:ext cx="1904899" cy="1142939"/>
      </dsp:txXfrm>
    </dsp:sp>
    <dsp:sp modelId="{F591D4FD-C036-43D2-A6D4-368FB21536D7}">
      <dsp:nvSpPr>
        <dsp:cNvPr id="0" name=""/>
        <dsp:cNvSpPr/>
      </dsp:nvSpPr>
      <dsp:spPr>
        <a:xfrm>
          <a:off x="4193180" y="191502"/>
          <a:ext cx="1904899" cy="1142939"/>
        </a:xfrm>
        <a:prstGeom prst="rect">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Get a “grip”</a:t>
          </a:r>
        </a:p>
      </dsp:txBody>
      <dsp:txXfrm>
        <a:off x="4193180" y="191502"/>
        <a:ext cx="1904899" cy="1142939"/>
      </dsp:txXfrm>
    </dsp:sp>
    <dsp:sp modelId="{D3E02791-892D-453E-A053-7BD76D8B6861}">
      <dsp:nvSpPr>
        <dsp:cNvPr id="0" name=""/>
        <dsp:cNvSpPr/>
      </dsp:nvSpPr>
      <dsp:spPr>
        <a:xfrm>
          <a:off x="6288570" y="191502"/>
          <a:ext cx="1904899" cy="114293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Use weight not strength</a:t>
          </a:r>
        </a:p>
      </dsp:txBody>
      <dsp:txXfrm>
        <a:off x="6288570" y="191502"/>
        <a:ext cx="1904899" cy="1142939"/>
      </dsp:txXfrm>
    </dsp:sp>
    <dsp:sp modelId="{DC351525-3F51-48CA-9BE1-B5D42604BA69}">
      <dsp:nvSpPr>
        <dsp:cNvPr id="0" name=""/>
        <dsp:cNvSpPr/>
      </dsp:nvSpPr>
      <dsp:spPr>
        <a:xfrm>
          <a:off x="2401" y="1524932"/>
          <a:ext cx="1904899" cy="1142939"/>
        </a:xfrm>
        <a:prstGeom prst="rect">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Avoid pain</a:t>
          </a:r>
        </a:p>
      </dsp:txBody>
      <dsp:txXfrm>
        <a:off x="2401" y="1524932"/>
        <a:ext cx="1904899" cy="1142939"/>
      </dsp:txXfrm>
    </dsp:sp>
    <dsp:sp modelId="{268FF5A3-F431-45D1-B005-09D50656AC9D}">
      <dsp:nvSpPr>
        <dsp:cNvPr id="0" name=""/>
        <dsp:cNvSpPr/>
      </dsp:nvSpPr>
      <dsp:spPr>
        <a:xfrm>
          <a:off x="2097790" y="1524932"/>
          <a:ext cx="1904899" cy="1142939"/>
        </a:xfrm>
        <a:prstGeom prst="rect">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Use only reasonable force</a:t>
          </a:r>
        </a:p>
      </dsp:txBody>
      <dsp:txXfrm>
        <a:off x="2097790" y="1524932"/>
        <a:ext cx="1904899" cy="1142939"/>
      </dsp:txXfrm>
    </dsp:sp>
    <dsp:sp modelId="{42F7DAE6-BF47-4D39-A34E-445538001B46}">
      <dsp:nvSpPr>
        <dsp:cNvPr id="0" name=""/>
        <dsp:cNvSpPr/>
      </dsp:nvSpPr>
      <dsp:spPr>
        <a:xfrm>
          <a:off x="4193180" y="1524932"/>
          <a:ext cx="1904899" cy="114293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Maintain a proper ratio</a:t>
          </a:r>
        </a:p>
      </dsp:txBody>
      <dsp:txXfrm>
        <a:off x="4193180" y="1524932"/>
        <a:ext cx="1904899" cy="1142939"/>
      </dsp:txXfrm>
    </dsp:sp>
    <dsp:sp modelId="{80AF6790-D5DB-4072-B241-7A8D2B5ABD4E}">
      <dsp:nvSpPr>
        <dsp:cNvPr id="0" name=""/>
        <dsp:cNvSpPr/>
      </dsp:nvSpPr>
      <dsp:spPr>
        <a:xfrm>
          <a:off x="6288570" y="1524932"/>
          <a:ext cx="1904899" cy="1142939"/>
        </a:xfrm>
        <a:prstGeom prst="rect">
          <a:avLst/>
        </a:prstGeom>
        <a:solidFill>
          <a:schemeClr val="accent5">
            <a:hueOff val="-7726349"/>
            <a:satOff val="30964"/>
            <a:lumOff val="6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Be a team player</a:t>
          </a:r>
        </a:p>
      </dsp:txBody>
      <dsp:txXfrm>
        <a:off x="6288570" y="1524932"/>
        <a:ext cx="1904899" cy="1142939"/>
      </dsp:txXfrm>
    </dsp:sp>
    <dsp:sp modelId="{B94A80C4-8290-46D7-B3B5-F24A4C9CAA87}">
      <dsp:nvSpPr>
        <dsp:cNvPr id="0" name=""/>
        <dsp:cNvSpPr/>
      </dsp:nvSpPr>
      <dsp:spPr>
        <a:xfrm>
          <a:off x="2097790" y="2858362"/>
          <a:ext cx="1904899" cy="1142939"/>
        </a:xfrm>
        <a:prstGeom prst="rect">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Select the least intrusive restraint position</a:t>
          </a:r>
        </a:p>
      </dsp:txBody>
      <dsp:txXfrm>
        <a:off x="2097790" y="2858362"/>
        <a:ext cx="1904899" cy="1142939"/>
      </dsp:txXfrm>
    </dsp:sp>
    <dsp:sp modelId="{C19E29FE-2B40-492E-A84C-CEF336C52015}">
      <dsp:nvSpPr>
        <dsp:cNvPr id="0" name=""/>
        <dsp:cNvSpPr/>
      </dsp:nvSpPr>
      <dsp:spPr>
        <a:xfrm>
          <a:off x="4193180" y="2858362"/>
          <a:ext cx="1904899" cy="114293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Monitor breathing and circulation </a:t>
          </a:r>
          <a:r>
            <a:rPr lang="en-US" sz="1800" b="1" kern="1200">
              <a:solidFill>
                <a:schemeClr val="tx1"/>
              </a:solidFill>
            </a:rPr>
            <a:t>very closely</a:t>
          </a:r>
          <a:endParaRPr lang="en-US" sz="1800" kern="1200" dirty="0">
            <a:solidFill>
              <a:schemeClr val="tx1"/>
            </a:solidFill>
          </a:endParaRPr>
        </a:p>
      </dsp:txBody>
      <dsp:txXfrm>
        <a:off x="4193180" y="2858362"/>
        <a:ext cx="1904899" cy="11429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7891-D3C2-445D-986C-BB39F89326DE}">
      <dsp:nvSpPr>
        <dsp:cNvPr id="0" name=""/>
        <dsp:cNvSpPr/>
      </dsp:nvSpPr>
      <dsp:spPr>
        <a:xfrm>
          <a:off x="0" y="0"/>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Don’t attempt to restrain unless you have twice the height and twice the weight.</a:t>
          </a:r>
        </a:p>
      </dsp:txBody>
      <dsp:txXfrm>
        <a:off x="37383" y="37383"/>
        <a:ext cx="4994467" cy="1201584"/>
      </dsp:txXfrm>
    </dsp:sp>
    <dsp:sp modelId="{721B1AA5-2F8B-4993-B111-99B66D81AC23}">
      <dsp:nvSpPr>
        <dsp:cNvPr id="0" name=""/>
        <dsp:cNvSpPr/>
      </dsp:nvSpPr>
      <dsp:spPr>
        <a:xfrm>
          <a:off x="562213" y="1489075"/>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Only the Captain talks to the individual and will use the “rule of five”.</a:t>
          </a:r>
        </a:p>
      </dsp:txBody>
      <dsp:txXfrm>
        <a:off x="599596" y="1526458"/>
        <a:ext cx="4905141" cy="1201584"/>
      </dsp:txXfrm>
    </dsp:sp>
    <dsp:sp modelId="{F01063A0-310A-4566-895A-52E329C95200}">
      <dsp:nvSpPr>
        <dsp:cNvPr id="0" name=""/>
        <dsp:cNvSpPr/>
      </dsp:nvSpPr>
      <dsp:spPr>
        <a:xfrm>
          <a:off x="1124426" y="2978150"/>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When using restraints </a:t>
          </a:r>
          <a:r>
            <a:rPr lang="en-US" sz="2400" b="1" i="1" kern="1200" dirty="0"/>
            <a:t>always</a:t>
          </a:r>
          <a:r>
            <a:rPr lang="en-US" sz="2400" kern="1200" dirty="0"/>
            <a:t> watch for breathing and circulation. </a:t>
          </a:r>
        </a:p>
      </dsp:txBody>
      <dsp:txXfrm>
        <a:off x="1161809" y="3015533"/>
        <a:ext cx="4905141" cy="1201584"/>
      </dsp:txXfrm>
    </dsp:sp>
    <dsp:sp modelId="{B8A86987-E061-4EA4-A552-113E8989A95E}">
      <dsp:nvSpPr>
        <dsp:cNvPr id="0" name=""/>
        <dsp:cNvSpPr/>
      </dsp:nvSpPr>
      <dsp:spPr>
        <a:xfrm>
          <a:off x="5542121" y="967898"/>
          <a:ext cx="829627" cy="829627"/>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728787" y="967898"/>
        <a:ext cx="456295" cy="624294"/>
      </dsp:txXfrm>
    </dsp:sp>
    <dsp:sp modelId="{A8E06E30-C72E-4A4B-8C00-171C379A03AF}">
      <dsp:nvSpPr>
        <dsp:cNvPr id="0" name=""/>
        <dsp:cNvSpPr/>
      </dsp:nvSpPr>
      <dsp:spPr>
        <a:xfrm>
          <a:off x="6104334" y="2448465"/>
          <a:ext cx="829627" cy="829627"/>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291000" y="2448465"/>
        <a:ext cx="456295" cy="624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936E5-19EA-4F30-A4E1-34AB0444E272}">
      <dsp:nvSpPr>
        <dsp:cNvPr id="0" name=""/>
        <dsp:cNvSpPr/>
      </dsp:nvSpPr>
      <dsp:spPr>
        <a:xfrm>
          <a:off x="1052690" y="518379"/>
          <a:ext cx="1695937" cy="169593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7DA4A-21E4-4FA5-842D-FE23EF0F1BD3}">
      <dsp:nvSpPr>
        <dsp:cNvPr id="0" name=""/>
        <dsp:cNvSpPr/>
      </dsp:nvSpPr>
      <dsp:spPr>
        <a:xfrm>
          <a:off x="16284" y="2708184"/>
          <a:ext cx="376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dirty="0">
              <a:latin typeface="Arial" panose="020B0604020202020204" pitchFamily="34" charset="0"/>
              <a:cs typeface="Arial" panose="020B0604020202020204" pitchFamily="34" charset="0"/>
            </a:rPr>
            <a:t>A</a:t>
          </a:r>
          <a:r>
            <a:rPr lang="en-CA" sz="1500" b="1" kern="1200" dirty="0">
              <a:latin typeface="Arial" panose="020B0604020202020204" pitchFamily="34" charset="0"/>
              <a:cs typeface="Arial" panose="020B0604020202020204" pitchFamily="34" charset="0"/>
            </a:rPr>
            <a:t> reaction</a:t>
          </a:r>
          <a:r>
            <a:rPr lang="en-CA" sz="1500" kern="1200" dirty="0">
              <a:latin typeface="Arial" panose="020B0604020202020204" pitchFamily="34" charset="0"/>
              <a:cs typeface="Arial" panose="020B0604020202020204" pitchFamily="34" charset="0"/>
            </a:rPr>
            <a:t> is typically quick, instinctive, and often involves an emotional behavior in the moment. It's automatic and driven by immediate feelings or stimuli without much consideration of the consequences.</a:t>
          </a:r>
          <a:endParaRPr lang="en-US" sz="1500" kern="1200" dirty="0">
            <a:latin typeface="Arial" panose="020B0604020202020204" pitchFamily="34" charset="0"/>
            <a:cs typeface="Arial" panose="020B0604020202020204" pitchFamily="34" charset="0"/>
          </a:endParaRPr>
        </a:p>
      </dsp:txBody>
      <dsp:txXfrm>
        <a:off x="16284" y="2708184"/>
        <a:ext cx="3768750" cy="1102500"/>
      </dsp:txXfrm>
    </dsp:sp>
    <dsp:sp modelId="{10816A08-6A51-43A3-BA5B-5E472B7A843A}">
      <dsp:nvSpPr>
        <dsp:cNvPr id="0" name=""/>
        <dsp:cNvSpPr/>
      </dsp:nvSpPr>
      <dsp:spPr>
        <a:xfrm>
          <a:off x="5480971" y="518379"/>
          <a:ext cx="1695937" cy="169593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9989D5-16CA-4174-8A2E-549F0183E230}">
      <dsp:nvSpPr>
        <dsp:cNvPr id="0" name=""/>
        <dsp:cNvSpPr/>
      </dsp:nvSpPr>
      <dsp:spPr>
        <a:xfrm>
          <a:off x="4444565" y="2708184"/>
          <a:ext cx="376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dirty="0">
              <a:latin typeface="Arial" panose="020B0604020202020204" pitchFamily="34" charset="0"/>
              <a:cs typeface="Arial" panose="020B0604020202020204" pitchFamily="34" charset="0"/>
            </a:rPr>
            <a:t>A</a:t>
          </a:r>
          <a:r>
            <a:rPr lang="en-CA" sz="1500" b="1" kern="1200" dirty="0">
              <a:latin typeface="Arial" panose="020B0604020202020204" pitchFamily="34" charset="0"/>
              <a:cs typeface="Arial" panose="020B0604020202020204" pitchFamily="34" charset="0"/>
            </a:rPr>
            <a:t> response</a:t>
          </a:r>
          <a:r>
            <a:rPr lang="en-CA" sz="1500" kern="1200" dirty="0">
              <a:latin typeface="Arial" panose="020B0604020202020204" pitchFamily="34" charset="0"/>
              <a:cs typeface="Arial" panose="020B0604020202020204" pitchFamily="34" charset="0"/>
            </a:rPr>
            <a:t> is more thoughtful and deliberate. It involves self-control, assessing the situation, and choosing the best course of action or response, often considering the potential outcomes or effects.</a:t>
          </a:r>
          <a:endParaRPr lang="en-US" sz="1500" kern="1200" dirty="0">
            <a:latin typeface="Arial" panose="020B0604020202020204" pitchFamily="34" charset="0"/>
            <a:cs typeface="Arial" panose="020B0604020202020204" pitchFamily="34" charset="0"/>
          </a:endParaRPr>
        </a:p>
      </dsp:txBody>
      <dsp:txXfrm>
        <a:off x="4444565" y="2708184"/>
        <a:ext cx="3768750" cy="110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D198C-1E4C-45FC-8C06-024F74D2EE7F}">
      <dsp:nvSpPr>
        <dsp:cNvPr id="0" name=""/>
        <dsp:cNvSpPr/>
      </dsp:nvSpPr>
      <dsp:spPr>
        <a:xfrm>
          <a:off x="520435" y="1196282"/>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A98B2F-4EF6-4A82-98A9-0CF045CEF9D9}">
      <dsp:nvSpPr>
        <dsp:cNvPr id="0" name=""/>
        <dsp:cNvSpPr/>
      </dsp:nvSpPr>
      <dsp:spPr>
        <a:xfrm>
          <a:off x="25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Attire</a:t>
          </a:r>
          <a:r>
            <a:rPr lang="en-US" sz="1700" kern="1200"/>
            <a:t> – right clothes for the job.</a:t>
          </a:r>
        </a:p>
      </dsp:txBody>
      <dsp:txXfrm>
        <a:off x="25435" y="2276522"/>
        <a:ext cx="1800000" cy="720000"/>
      </dsp:txXfrm>
    </dsp:sp>
    <dsp:sp modelId="{8430018A-71CA-4065-B080-E333729EED16}">
      <dsp:nvSpPr>
        <dsp:cNvPr id="0" name=""/>
        <dsp:cNvSpPr/>
      </dsp:nvSpPr>
      <dsp:spPr>
        <a:xfrm>
          <a:off x="2635435" y="1196282"/>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0BEF50-A1E8-4F9B-9936-0336AA95C830}">
      <dsp:nvSpPr>
        <dsp:cNvPr id="0" name=""/>
        <dsp:cNvSpPr/>
      </dsp:nvSpPr>
      <dsp:spPr>
        <a:xfrm>
          <a:off x="2140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Mobility</a:t>
          </a:r>
          <a:r>
            <a:rPr lang="en-US" sz="1700" kern="1200"/>
            <a:t> – ready to move.</a:t>
          </a:r>
        </a:p>
      </dsp:txBody>
      <dsp:txXfrm>
        <a:off x="2140435" y="2276522"/>
        <a:ext cx="1800000" cy="720000"/>
      </dsp:txXfrm>
    </dsp:sp>
    <dsp:sp modelId="{681B9244-F798-401D-A0E0-1CCB89E55420}">
      <dsp:nvSpPr>
        <dsp:cNvPr id="0" name=""/>
        <dsp:cNvSpPr/>
      </dsp:nvSpPr>
      <dsp:spPr>
        <a:xfrm>
          <a:off x="4750435" y="1196282"/>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0AC462-A7B0-4FFB-929A-44B8B51C8795}">
      <dsp:nvSpPr>
        <dsp:cNvPr id="0" name=""/>
        <dsp:cNvSpPr/>
      </dsp:nvSpPr>
      <dsp:spPr>
        <a:xfrm>
          <a:off x="4255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dirty="0"/>
            <a:t>Observation </a:t>
          </a:r>
          <a:r>
            <a:rPr lang="en-US" sz="1700" kern="1200" dirty="0"/>
            <a:t>– my surroundings and individuals.</a:t>
          </a:r>
        </a:p>
      </dsp:txBody>
      <dsp:txXfrm>
        <a:off x="4255435" y="2276522"/>
        <a:ext cx="1800000" cy="720000"/>
      </dsp:txXfrm>
    </dsp:sp>
    <dsp:sp modelId="{21A48883-2CD2-426E-9E87-12F818749CF7}">
      <dsp:nvSpPr>
        <dsp:cNvPr id="0" name=""/>
        <dsp:cNvSpPr/>
      </dsp:nvSpPr>
      <dsp:spPr>
        <a:xfrm>
          <a:off x="6865435" y="1196282"/>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57F6F6-DBCA-4487-AE1C-6096730233B3}">
      <dsp:nvSpPr>
        <dsp:cNvPr id="0" name=""/>
        <dsp:cNvSpPr/>
      </dsp:nvSpPr>
      <dsp:spPr>
        <a:xfrm>
          <a:off x="6370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Self-Control </a:t>
          </a:r>
          <a:r>
            <a:rPr lang="en-US" sz="1700" kern="1200"/>
            <a:t>– have a plan.</a:t>
          </a:r>
        </a:p>
      </dsp:txBody>
      <dsp:txXfrm>
        <a:off x="6370435" y="2276522"/>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B2F5B-1B5F-4192-82B5-844C282BAD88}">
      <dsp:nvSpPr>
        <dsp:cNvPr id="0" name=""/>
        <dsp:cNvSpPr/>
      </dsp:nvSpPr>
      <dsp:spPr>
        <a:xfrm>
          <a:off x="1024198" y="2176620"/>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Legal Model</a:t>
          </a:r>
        </a:p>
      </dsp:txBody>
      <dsp:txXfrm>
        <a:off x="1208601" y="2334906"/>
        <a:ext cx="821934" cy="705522"/>
      </dsp:txXfrm>
    </dsp:sp>
    <dsp:sp modelId="{C91FB9B2-4A50-469F-9279-7FF141D145D6}">
      <dsp:nvSpPr>
        <dsp:cNvPr id="0" name=""/>
        <dsp:cNvSpPr/>
      </dsp:nvSpPr>
      <dsp:spPr>
        <a:xfrm>
          <a:off x="1052811" y="2633761"/>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88603-A3CA-4FFF-A4F2-CC4E2E6FD4A6}">
      <dsp:nvSpPr>
        <dsp:cNvPr id="0" name=""/>
        <dsp:cNvSpPr/>
      </dsp:nvSpPr>
      <dsp:spPr>
        <a:xfrm>
          <a:off x="0" y="1611667"/>
          <a:ext cx="1190740" cy="102209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796CD-3431-4E10-92B6-6565B703B825}">
      <dsp:nvSpPr>
        <dsp:cNvPr id="0" name=""/>
        <dsp:cNvSpPr/>
      </dsp:nvSpPr>
      <dsp:spPr>
        <a:xfrm>
          <a:off x="815103" y="2498126"/>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C51C60-549B-4AA1-BCEE-C4EECEA9DEE5}">
      <dsp:nvSpPr>
        <dsp:cNvPr id="0" name=""/>
        <dsp:cNvSpPr/>
      </dsp:nvSpPr>
      <dsp:spPr>
        <a:xfrm>
          <a:off x="2049130" y="1608576"/>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Stress Model</a:t>
          </a:r>
        </a:p>
      </dsp:txBody>
      <dsp:txXfrm>
        <a:off x="2233533" y="1766862"/>
        <a:ext cx="821934" cy="705522"/>
      </dsp:txXfrm>
    </dsp:sp>
    <dsp:sp modelId="{3153BE39-BE6D-4601-A85E-41989865613F}">
      <dsp:nvSpPr>
        <dsp:cNvPr id="0" name=""/>
        <dsp:cNvSpPr/>
      </dsp:nvSpPr>
      <dsp:spPr>
        <a:xfrm>
          <a:off x="2868636" y="2492716"/>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0512E1-FC5F-483E-A50C-7654357BDC40}">
      <dsp:nvSpPr>
        <dsp:cNvPr id="0" name=""/>
        <dsp:cNvSpPr/>
      </dsp:nvSpPr>
      <dsp:spPr>
        <a:xfrm>
          <a:off x="3073329" y="2174688"/>
          <a:ext cx="1190740" cy="1022094"/>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7308A4-ADBE-43B3-9631-73B011735DD3}">
      <dsp:nvSpPr>
        <dsp:cNvPr id="0" name=""/>
        <dsp:cNvSpPr/>
      </dsp:nvSpPr>
      <dsp:spPr>
        <a:xfrm>
          <a:off x="3101942" y="2629511"/>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A49F1-F96F-4278-BDBB-83570687A224}">
      <dsp:nvSpPr>
        <dsp:cNvPr id="0" name=""/>
        <dsp:cNvSpPr/>
      </dsp:nvSpPr>
      <dsp:spPr>
        <a:xfrm>
          <a:off x="1024198" y="1046713"/>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Developmental Model</a:t>
          </a:r>
        </a:p>
      </dsp:txBody>
      <dsp:txXfrm>
        <a:off x="1208601" y="1204999"/>
        <a:ext cx="821934" cy="705522"/>
      </dsp:txXfrm>
    </dsp:sp>
    <dsp:sp modelId="{C67D1742-421F-4DBD-BB75-4653ABF3D78D}">
      <dsp:nvSpPr>
        <dsp:cNvPr id="0" name=""/>
        <dsp:cNvSpPr/>
      </dsp:nvSpPr>
      <dsp:spPr>
        <a:xfrm>
          <a:off x="1834900" y="106062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3A3129-E229-469C-9CA3-C80A937A6C78}">
      <dsp:nvSpPr>
        <dsp:cNvPr id="0" name=""/>
        <dsp:cNvSpPr/>
      </dsp:nvSpPr>
      <dsp:spPr>
        <a:xfrm>
          <a:off x="2049130" y="478282"/>
          <a:ext cx="1190740" cy="1022094"/>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3115B7-0E36-4969-B3D4-74556DC3852A}">
      <dsp:nvSpPr>
        <dsp:cNvPr id="0" name=""/>
        <dsp:cNvSpPr/>
      </dsp:nvSpPr>
      <dsp:spPr>
        <a:xfrm>
          <a:off x="2082879" y="93117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F76811-10A2-4F27-AE9A-544B778190E0}">
      <dsp:nvSpPr>
        <dsp:cNvPr id="0" name=""/>
        <dsp:cNvSpPr/>
      </dsp:nvSpPr>
      <dsp:spPr>
        <a:xfrm>
          <a:off x="3073329" y="1044395"/>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dirty="0"/>
            <a:t>Communication Model</a:t>
          </a:r>
        </a:p>
      </dsp:txBody>
      <dsp:txXfrm>
        <a:off x="3257732" y="1202681"/>
        <a:ext cx="821934" cy="705522"/>
      </dsp:txXfrm>
    </dsp:sp>
    <dsp:sp modelId="{66C60BAF-604E-40B0-A4BD-81CA536656E9}">
      <dsp:nvSpPr>
        <dsp:cNvPr id="0" name=""/>
        <dsp:cNvSpPr/>
      </dsp:nvSpPr>
      <dsp:spPr>
        <a:xfrm>
          <a:off x="4103397" y="149728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0DDA4-9646-4EA3-93A3-A5F7521B8648}">
      <dsp:nvSpPr>
        <dsp:cNvPr id="0" name=""/>
        <dsp:cNvSpPr/>
      </dsp:nvSpPr>
      <dsp:spPr>
        <a:xfrm>
          <a:off x="4097527" y="1619009"/>
          <a:ext cx="1190740" cy="1022094"/>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E47F4E-58EF-40BE-BCD8-EB94C8B2C4A8}">
      <dsp:nvSpPr>
        <dsp:cNvPr id="0" name=""/>
        <dsp:cNvSpPr/>
      </dsp:nvSpPr>
      <dsp:spPr>
        <a:xfrm>
          <a:off x="4329366" y="1637557"/>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B54DA-E553-495E-A338-9C2F954B151B}">
      <dsp:nvSpPr>
        <dsp:cNvPr id="0" name=""/>
        <dsp:cNvSpPr/>
      </dsp:nvSpPr>
      <dsp:spPr>
        <a:xfrm>
          <a:off x="4097527" y="489102"/>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Interactive Model</a:t>
          </a:r>
        </a:p>
      </dsp:txBody>
      <dsp:txXfrm>
        <a:off x="4281930" y="647388"/>
        <a:ext cx="821934" cy="705522"/>
      </dsp:txXfrm>
    </dsp:sp>
    <dsp:sp modelId="{AA2B2B04-21FC-4245-A4C5-73BFB73556D8}">
      <dsp:nvSpPr>
        <dsp:cNvPr id="0" name=""/>
        <dsp:cNvSpPr/>
      </dsp:nvSpPr>
      <dsp:spPr>
        <a:xfrm>
          <a:off x="5127595" y="94740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F796EC-2B8D-47BF-AA93-645C79116F57}">
      <dsp:nvSpPr>
        <dsp:cNvPr id="0" name=""/>
        <dsp:cNvSpPr/>
      </dsp:nvSpPr>
      <dsp:spPr>
        <a:xfrm>
          <a:off x="5122460" y="1059466"/>
          <a:ext cx="1190740" cy="1022094"/>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1D231D-A7B0-41F6-ABDB-C71F51AB9ADD}">
      <dsp:nvSpPr>
        <dsp:cNvPr id="0" name=""/>
        <dsp:cNvSpPr/>
      </dsp:nvSpPr>
      <dsp:spPr>
        <a:xfrm>
          <a:off x="5359434" y="108226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2D83AB-6461-4A8F-8A1A-A518739B6B9F}">
      <dsp:nvSpPr>
        <dsp:cNvPr id="0" name=""/>
        <dsp:cNvSpPr/>
      </dsp:nvSpPr>
      <dsp:spPr>
        <a:xfrm>
          <a:off x="5122460" y="2187827"/>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Environmental Model</a:t>
          </a:r>
        </a:p>
      </dsp:txBody>
      <dsp:txXfrm>
        <a:off x="5306863" y="2346113"/>
        <a:ext cx="821934" cy="705522"/>
      </dsp:txXfrm>
    </dsp:sp>
    <dsp:sp modelId="{69DC0599-8D84-4636-9728-F4BB54C78710}">
      <dsp:nvSpPr>
        <dsp:cNvPr id="0" name=""/>
        <dsp:cNvSpPr/>
      </dsp:nvSpPr>
      <dsp:spPr>
        <a:xfrm>
          <a:off x="5357967" y="3083174"/>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5DE730-444E-4B88-8A81-AE61A368561B}">
      <dsp:nvSpPr>
        <dsp:cNvPr id="0" name=""/>
        <dsp:cNvSpPr/>
      </dsp:nvSpPr>
      <dsp:spPr>
        <a:xfrm>
          <a:off x="4097527" y="2747370"/>
          <a:ext cx="1190740" cy="1022094"/>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0459B4-4535-41DE-837F-FD2269B8999F}">
      <dsp:nvSpPr>
        <dsp:cNvPr id="0" name=""/>
        <dsp:cNvSpPr/>
      </dsp:nvSpPr>
      <dsp:spPr>
        <a:xfrm>
          <a:off x="5137133" y="3196010"/>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2611D9-3063-47DC-A048-1A2120B91EE3}">
      <dsp:nvSpPr>
        <dsp:cNvPr id="0" name=""/>
        <dsp:cNvSpPr/>
      </dsp:nvSpPr>
      <dsp:spPr>
        <a:xfrm>
          <a:off x="2048397" y="2741187"/>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Basic Needs Model</a:t>
          </a:r>
        </a:p>
      </dsp:txBody>
      <dsp:txXfrm>
        <a:off x="2232800" y="2899473"/>
        <a:ext cx="821934" cy="705522"/>
      </dsp:txXfrm>
    </dsp:sp>
    <dsp:sp modelId="{54F3BA8C-EAF7-4C24-931F-0B0416135FA1}">
      <dsp:nvSpPr>
        <dsp:cNvPr id="0" name=""/>
        <dsp:cNvSpPr/>
      </dsp:nvSpPr>
      <dsp:spPr>
        <a:xfrm>
          <a:off x="2082145" y="3194078"/>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8EED8F-39BB-41F8-B8E7-CEE4C8786F1E}">
      <dsp:nvSpPr>
        <dsp:cNvPr id="0" name=""/>
        <dsp:cNvSpPr/>
      </dsp:nvSpPr>
      <dsp:spPr>
        <a:xfrm>
          <a:off x="1023464" y="3309232"/>
          <a:ext cx="1190740" cy="1022094"/>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14F58D-C414-4951-807B-F96D3F7AC0E1}">
      <dsp:nvSpPr>
        <dsp:cNvPr id="0" name=""/>
        <dsp:cNvSpPr/>
      </dsp:nvSpPr>
      <dsp:spPr>
        <a:xfrm>
          <a:off x="1834166" y="3323530"/>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E5A6B-C871-4273-9E36-FD2BC19CF85C}">
      <dsp:nvSpPr>
        <dsp:cNvPr id="0" name=""/>
        <dsp:cNvSpPr/>
      </dsp:nvSpPr>
      <dsp:spPr>
        <a:xfrm>
          <a:off x="6141523" y="2760509"/>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Socio-cultural Model</a:t>
          </a:r>
        </a:p>
      </dsp:txBody>
      <dsp:txXfrm>
        <a:off x="6325926" y="2918795"/>
        <a:ext cx="821934" cy="705522"/>
      </dsp:txXfrm>
    </dsp:sp>
    <dsp:sp modelId="{69CC6D06-9EAF-44F8-9B67-E0D848BE185B}">
      <dsp:nvSpPr>
        <dsp:cNvPr id="0" name=""/>
        <dsp:cNvSpPr/>
      </dsp:nvSpPr>
      <dsp:spPr>
        <a:xfrm>
          <a:off x="6377763" y="365585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762916-B47D-47B5-9D70-7CA5756B4471}">
      <dsp:nvSpPr>
        <dsp:cNvPr id="0" name=""/>
        <dsp:cNvSpPr/>
      </dsp:nvSpPr>
      <dsp:spPr>
        <a:xfrm>
          <a:off x="5117324" y="3320438"/>
          <a:ext cx="1190740" cy="1022094"/>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D5D9B4-2149-4AC5-BD49-D61D8F376BAF}">
      <dsp:nvSpPr>
        <dsp:cNvPr id="0" name=""/>
        <dsp:cNvSpPr/>
      </dsp:nvSpPr>
      <dsp:spPr>
        <a:xfrm>
          <a:off x="6156930" y="3769078"/>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815BD-B9AE-4A76-ABB9-53C18681CCD6}">
      <dsp:nvSpPr>
        <dsp:cNvPr id="0" name=""/>
        <dsp:cNvSpPr/>
      </dsp:nvSpPr>
      <dsp:spPr>
        <a:xfrm>
          <a:off x="6145925" y="500308"/>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Common Knowledge Model</a:t>
          </a:r>
        </a:p>
      </dsp:txBody>
      <dsp:txXfrm>
        <a:off x="6330328" y="658594"/>
        <a:ext cx="821934" cy="705522"/>
      </dsp:txXfrm>
    </dsp:sp>
    <dsp:sp modelId="{A90CF47C-DEF5-4EB1-98AE-467C789A804B}">
      <dsp:nvSpPr>
        <dsp:cNvPr id="0" name=""/>
        <dsp:cNvSpPr/>
      </dsp:nvSpPr>
      <dsp:spPr>
        <a:xfrm>
          <a:off x="6969832" y="1399133"/>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03CF24-B253-4CC0-B8D8-F1D8616E1641}">
      <dsp:nvSpPr>
        <dsp:cNvPr id="0" name=""/>
        <dsp:cNvSpPr/>
      </dsp:nvSpPr>
      <dsp:spPr>
        <a:xfrm>
          <a:off x="6145925" y="1628670"/>
          <a:ext cx="1190740" cy="1022094"/>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C23E9-DBF5-4CF1-A948-23B88DE9D006}">
      <dsp:nvSpPr>
        <dsp:cNvPr id="0" name=""/>
        <dsp:cNvSpPr/>
      </dsp:nvSpPr>
      <dsp:spPr>
        <a:xfrm>
          <a:off x="6969832" y="163485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D548C-7630-4D72-A862-44867B2DA7F4}">
      <dsp:nvSpPr>
        <dsp:cNvPr id="0" name=""/>
        <dsp:cNvSpPr/>
      </dsp:nvSpPr>
      <dsp:spPr>
        <a:xfrm>
          <a:off x="617219" y="0"/>
          <a:ext cx="6995160" cy="164183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0A9E9-7AB6-4B4C-911C-242A391D9442}">
      <dsp:nvSpPr>
        <dsp:cNvPr id="0" name=""/>
        <dsp:cNvSpPr/>
      </dsp:nvSpPr>
      <dsp:spPr>
        <a:xfrm>
          <a:off x="2331"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latin typeface="Arial" panose="020B0604020202020204" pitchFamily="34" charset="0"/>
              <a:cs typeface="Arial" panose="020B0604020202020204" pitchFamily="34" charset="0"/>
            </a:rPr>
            <a:t>Baseline</a:t>
          </a:r>
        </a:p>
      </dsp:txBody>
      <dsp:txXfrm>
        <a:off x="34390" y="524609"/>
        <a:ext cx="1231611" cy="592616"/>
      </dsp:txXfrm>
    </dsp:sp>
    <dsp:sp modelId="{E6A280DD-6096-4790-88BF-66AE575E9CEE}">
      <dsp:nvSpPr>
        <dsp:cNvPr id="0" name=""/>
        <dsp:cNvSpPr/>
      </dsp:nvSpPr>
      <dsp:spPr>
        <a:xfrm>
          <a:off x="1388172"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  The Triggering Event</a:t>
          </a:r>
          <a:endParaRPr lang="en-CA" sz="1200" kern="1200" dirty="0">
            <a:latin typeface="Arial" panose="020B0604020202020204" pitchFamily="34" charset="0"/>
            <a:cs typeface="Arial" panose="020B0604020202020204" pitchFamily="34" charset="0"/>
          </a:endParaRPr>
        </a:p>
      </dsp:txBody>
      <dsp:txXfrm>
        <a:off x="1420231" y="524609"/>
        <a:ext cx="1231611" cy="592616"/>
      </dsp:txXfrm>
    </dsp:sp>
    <dsp:sp modelId="{928B607A-91F5-486B-BB5E-ECF6D5AD5080}">
      <dsp:nvSpPr>
        <dsp:cNvPr id="0" name=""/>
        <dsp:cNvSpPr/>
      </dsp:nvSpPr>
      <dsp:spPr>
        <a:xfrm>
          <a:off x="2774014"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II:  Escalation</a:t>
          </a:r>
          <a:endParaRPr lang="en-CA" sz="1200" kern="1200" dirty="0">
            <a:latin typeface="Arial" panose="020B0604020202020204" pitchFamily="34" charset="0"/>
            <a:cs typeface="Arial" panose="020B0604020202020204" pitchFamily="34" charset="0"/>
          </a:endParaRPr>
        </a:p>
      </dsp:txBody>
      <dsp:txXfrm>
        <a:off x="2806073" y="524609"/>
        <a:ext cx="1231611" cy="592616"/>
      </dsp:txXfrm>
    </dsp:sp>
    <dsp:sp modelId="{A540D817-9AE4-43B2-83C5-87AEAAFF4A6D}">
      <dsp:nvSpPr>
        <dsp:cNvPr id="0" name=""/>
        <dsp:cNvSpPr/>
      </dsp:nvSpPr>
      <dsp:spPr>
        <a:xfrm>
          <a:off x="4159855"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III:  Crisis</a:t>
          </a:r>
          <a:endParaRPr lang="en-CA" sz="1200" kern="1200" dirty="0">
            <a:latin typeface="Arial" panose="020B0604020202020204" pitchFamily="34" charset="0"/>
            <a:cs typeface="Arial" panose="020B0604020202020204" pitchFamily="34" charset="0"/>
          </a:endParaRPr>
        </a:p>
      </dsp:txBody>
      <dsp:txXfrm>
        <a:off x="4191914" y="524609"/>
        <a:ext cx="1231611" cy="592616"/>
      </dsp:txXfrm>
    </dsp:sp>
    <dsp:sp modelId="{7674A5F8-1B7A-489B-A463-A9EED7BC75D1}">
      <dsp:nvSpPr>
        <dsp:cNvPr id="0" name=""/>
        <dsp:cNvSpPr/>
      </dsp:nvSpPr>
      <dsp:spPr>
        <a:xfrm>
          <a:off x="5545697"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IV:  Recovery</a:t>
          </a:r>
          <a:endParaRPr lang="en-CA" sz="1200" kern="1200" dirty="0">
            <a:latin typeface="Arial" panose="020B0604020202020204" pitchFamily="34" charset="0"/>
            <a:cs typeface="Arial" panose="020B0604020202020204" pitchFamily="34" charset="0"/>
          </a:endParaRPr>
        </a:p>
      </dsp:txBody>
      <dsp:txXfrm>
        <a:off x="5577756" y="524609"/>
        <a:ext cx="1231611" cy="592616"/>
      </dsp:txXfrm>
    </dsp:sp>
    <dsp:sp modelId="{F199F720-5876-49DE-B1D0-17BF07F41118}">
      <dsp:nvSpPr>
        <dsp:cNvPr id="0" name=""/>
        <dsp:cNvSpPr/>
      </dsp:nvSpPr>
      <dsp:spPr>
        <a:xfrm>
          <a:off x="6931538"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V:  Post-Crisis Depression</a:t>
          </a:r>
          <a:endParaRPr lang="en-CA" sz="1200" kern="1200" dirty="0">
            <a:latin typeface="Arial" panose="020B0604020202020204" pitchFamily="34" charset="0"/>
            <a:cs typeface="Arial" panose="020B0604020202020204" pitchFamily="34" charset="0"/>
          </a:endParaRPr>
        </a:p>
      </dsp:txBody>
      <dsp:txXfrm>
        <a:off x="6963597" y="524609"/>
        <a:ext cx="1231611" cy="5926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56B46-776E-4D4C-A5C7-BAD7EF5547DF}">
      <dsp:nvSpPr>
        <dsp:cNvPr id="0" name=""/>
        <dsp:cNvSpPr/>
      </dsp:nvSpPr>
      <dsp:spPr>
        <a:xfrm>
          <a:off x="2938049" y="-61942"/>
          <a:ext cx="2353500" cy="235350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Arial" panose="020B0604020202020204" pitchFamily="34" charset="0"/>
              <a:cs typeface="Arial" panose="020B0604020202020204" pitchFamily="34" charset="0"/>
            </a:rPr>
            <a:t>Individual</a:t>
          </a:r>
        </a:p>
      </dsp:txBody>
      <dsp:txXfrm>
        <a:off x="3209607" y="254875"/>
        <a:ext cx="1810385" cy="746783"/>
      </dsp:txXfrm>
    </dsp:sp>
    <dsp:sp modelId="{4FD335EC-E8E9-4926-B0E0-AD9E0B31EA80}">
      <dsp:nvSpPr>
        <dsp:cNvPr id="0" name=""/>
        <dsp:cNvSpPr/>
      </dsp:nvSpPr>
      <dsp:spPr>
        <a:xfrm>
          <a:off x="3979021" y="979029"/>
          <a:ext cx="2353500" cy="2353500"/>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Mental State</a:t>
          </a:r>
          <a:endParaRPr lang="en-CA" sz="1200" kern="1200" dirty="0">
            <a:latin typeface="Arial" panose="020B0604020202020204" pitchFamily="34" charset="0"/>
            <a:cs typeface="Arial" panose="020B0604020202020204" pitchFamily="34" charset="0"/>
          </a:endParaRPr>
        </a:p>
      </dsp:txBody>
      <dsp:txXfrm>
        <a:off x="5246290" y="1250586"/>
        <a:ext cx="905192" cy="1810385"/>
      </dsp:txXfrm>
    </dsp:sp>
    <dsp:sp modelId="{A5A7B787-2561-45D8-8C28-E6F8A9B9CDAB}">
      <dsp:nvSpPr>
        <dsp:cNvPr id="0" name=""/>
        <dsp:cNvSpPr/>
      </dsp:nvSpPr>
      <dsp:spPr>
        <a:xfrm>
          <a:off x="2448274" y="1805596"/>
          <a:ext cx="3333051" cy="2782308"/>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Worker</a:t>
          </a:r>
          <a:endParaRPr lang="en-CA" sz="1200" kern="1200" dirty="0">
            <a:latin typeface="Arial" panose="020B0604020202020204" pitchFamily="34" charset="0"/>
            <a:cs typeface="Arial" panose="020B0604020202020204" pitchFamily="34" charset="0"/>
          </a:endParaRPr>
        </a:p>
      </dsp:txBody>
      <dsp:txXfrm>
        <a:off x="2832857" y="3330515"/>
        <a:ext cx="2563885" cy="882847"/>
      </dsp:txXfrm>
    </dsp:sp>
    <dsp:sp modelId="{F929292D-06E2-49C1-BF3F-49DEDFB86FC8}">
      <dsp:nvSpPr>
        <dsp:cNvPr id="0" name=""/>
        <dsp:cNvSpPr/>
      </dsp:nvSpPr>
      <dsp:spPr>
        <a:xfrm>
          <a:off x="1897078" y="979029"/>
          <a:ext cx="2353500" cy="235350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Arial" panose="020B0604020202020204" pitchFamily="34" charset="0"/>
              <a:cs typeface="Arial" panose="020B0604020202020204" pitchFamily="34" charset="0"/>
            </a:rPr>
            <a:t>Environment</a:t>
          </a:r>
        </a:p>
      </dsp:txBody>
      <dsp:txXfrm>
        <a:off x="2078116" y="1250586"/>
        <a:ext cx="905192" cy="18103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8530-D79D-4068-941E-3744BDEC7668}">
      <dsp:nvSpPr>
        <dsp:cNvPr id="0" name=""/>
        <dsp:cNvSpPr/>
      </dsp:nvSpPr>
      <dsp:spPr>
        <a:xfrm>
          <a:off x="2401" y="191502"/>
          <a:ext cx="1904899" cy="114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Keep talking</a:t>
          </a:r>
        </a:p>
      </dsp:txBody>
      <dsp:txXfrm>
        <a:off x="2401" y="191502"/>
        <a:ext cx="1904899" cy="1142939"/>
      </dsp:txXfrm>
    </dsp:sp>
    <dsp:sp modelId="{B7D4B621-113A-47E2-BDCA-050C60B56E1B}">
      <dsp:nvSpPr>
        <dsp:cNvPr id="0" name=""/>
        <dsp:cNvSpPr/>
      </dsp:nvSpPr>
      <dsp:spPr>
        <a:xfrm>
          <a:off x="2097790" y="191502"/>
          <a:ext cx="1904899" cy="1142939"/>
        </a:xfrm>
        <a:prstGeom prst="rect">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Stay out of the way</a:t>
          </a:r>
        </a:p>
      </dsp:txBody>
      <dsp:txXfrm>
        <a:off x="2097790" y="191502"/>
        <a:ext cx="1904899" cy="1142939"/>
      </dsp:txXfrm>
    </dsp:sp>
    <dsp:sp modelId="{EB2BBB9B-D317-4E32-BF10-D239C67CD5AE}">
      <dsp:nvSpPr>
        <dsp:cNvPr id="0" name=""/>
        <dsp:cNvSpPr/>
      </dsp:nvSpPr>
      <dsp:spPr>
        <a:xfrm>
          <a:off x="4193180" y="191502"/>
          <a:ext cx="1904899" cy="1142939"/>
        </a:xfrm>
        <a:prstGeom prst="rect">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Get out of the way</a:t>
          </a:r>
        </a:p>
      </dsp:txBody>
      <dsp:txXfrm>
        <a:off x="4193180" y="191502"/>
        <a:ext cx="1904899" cy="1142939"/>
      </dsp:txXfrm>
    </dsp:sp>
    <dsp:sp modelId="{9F1580AE-D120-4A6E-9057-78712E4A4C0C}">
      <dsp:nvSpPr>
        <dsp:cNvPr id="0" name=""/>
        <dsp:cNvSpPr/>
      </dsp:nvSpPr>
      <dsp:spPr>
        <a:xfrm>
          <a:off x="6288570" y="191502"/>
          <a:ext cx="1904899" cy="114293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Cover up</a:t>
          </a:r>
        </a:p>
      </dsp:txBody>
      <dsp:txXfrm>
        <a:off x="6288570" y="191502"/>
        <a:ext cx="1904899" cy="1142939"/>
      </dsp:txXfrm>
    </dsp:sp>
    <dsp:sp modelId="{091D2E80-CCF9-4612-956E-B81FAAC1DE0A}">
      <dsp:nvSpPr>
        <dsp:cNvPr id="0" name=""/>
        <dsp:cNvSpPr/>
      </dsp:nvSpPr>
      <dsp:spPr>
        <a:xfrm>
          <a:off x="2401" y="1524932"/>
          <a:ext cx="1904899" cy="1142939"/>
        </a:xfrm>
        <a:prstGeom prst="rect">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Deflect blows and kicks</a:t>
          </a:r>
        </a:p>
      </dsp:txBody>
      <dsp:txXfrm>
        <a:off x="2401" y="1524932"/>
        <a:ext cx="1904899" cy="1142939"/>
      </dsp:txXfrm>
    </dsp:sp>
    <dsp:sp modelId="{5891E907-61B8-4093-949B-D1321E01B6B3}">
      <dsp:nvSpPr>
        <dsp:cNvPr id="0" name=""/>
        <dsp:cNvSpPr/>
      </dsp:nvSpPr>
      <dsp:spPr>
        <a:xfrm>
          <a:off x="2097790" y="1524932"/>
          <a:ext cx="1904899" cy="1142939"/>
        </a:xfrm>
        <a:prstGeom prst="rect">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Call for HELP!</a:t>
          </a:r>
        </a:p>
      </dsp:txBody>
      <dsp:txXfrm>
        <a:off x="2097790" y="1524932"/>
        <a:ext cx="1904899" cy="1142939"/>
      </dsp:txXfrm>
    </dsp:sp>
    <dsp:sp modelId="{741C4E96-0774-455A-9190-AC6F91ACBEAB}">
      <dsp:nvSpPr>
        <dsp:cNvPr id="0" name=""/>
        <dsp:cNvSpPr/>
      </dsp:nvSpPr>
      <dsp:spPr>
        <a:xfrm>
          <a:off x="4193180" y="1524932"/>
          <a:ext cx="1904899" cy="114293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Be patient</a:t>
          </a:r>
        </a:p>
      </dsp:txBody>
      <dsp:txXfrm>
        <a:off x="4193180" y="1524932"/>
        <a:ext cx="1904899" cy="1142939"/>
      </dsp:txXfrm>
    </dsp:sp>
    <dsp:sp modelId="{115AC5DD-71AD-48B0-AF44-241604FCA62E}">
      <dsp:nvSpPr>
        <dsp:cNvPr id="0" name=""/>
        <dsp:cNvSpPr/>
      </dsp:nvSpPr>
      <dsp:spPr>
        <a:xfrm>
          <a:off x="6288570" y="1524932"/>
          <a:ext cx="1904899" cy="1142939"/>
        </a:xfrm>
        <a:prstGeom prst="rect">
          <a:avLst/>
        </a:prstGeom>
        <a:solidFill>
          <a:srgbClr val="C2CF1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Control yourself</a:t>
          </a:r>
        </a:p>
      </dsp:txBody>
      <dsp:txXfrm>
        <a:off x="6288570" y="1524932"/>
        <a:ext cx="1904899" cy="1142939"/>
      </dsp:txXfrm>
    </dsp:sp>
    <dsp:sp modelId="{CD47ED16-6021-437D-9CDE-09BBE23C0565}">
      <dsp:nvSpPr>
        <dsp:cNvPr id="0" name=""/>
        <dsp:cNvSpPr/>
      </dsp:nvSpPr>
      <dsp:spPr>
        <a:xfrm>
          <a:off x="2097790" y="2858362"/>
          <a:ext cx="1904899" cy="1142939"/>
        </a:xfrm>
        <a:prstGeom prst="rect">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Roll with the punch</a:t>
          </a:r>
        </a:p>
      </dsp:txBody>
      <dsp:txXfrm>
        <a:off x="2097790" y="2858362"/>
        <a:ext cx="1904899" cy="1142939"/>
      </dsp:txXfrm>
    </dsp:sp>
    <dsp:sp modelId="{6B29E631-3CF8-438E-8BDE-CEEE1C28E319}">
      <dsp:nvSpPr>
        <dsp:cNvPr id="0" name=""/>
        <dsp:cNvSpPr/>
      </dsp:nvSpPr>
      <dsp:spPr>
        <a:xfrm>
          <a:off x="4193180" y="2858362"/>
          <a:ext cx="1904899" cy="114293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Escape holding assaults</a:t>
          </a:r>
        </a:p>
      </dsp:txBody>
      <dsp:txXfrm>
        <a:off x="4193180" y="2858362"/>
        <a:ext cx="1904899" cy="1142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7E3F5-E7A8-402B-AE97-70272AA5A422}">
      <dsp:nvSpPr>
        <dsp:cNvPr id="0" name=""/>
        <dsp:cNvSpPr/>
      </dsp:nvSpPr>
      <dsp:spPr>
        <a:xfrm>
          <a:off x="2561" y="255805"/>
          <a:ext cx="2497179" cy="930383"/>
        </a:xfrm>
        <a:prstGeom prst="rect">
          <a:avLst/>
        </a:prstGeom>
        <a:solidFill>
          <a:srgbClr val="B03333"/>
        </a:solidFill>
        <a:ln w="25400" cap="flat" cmpd="sng" algn="ctr">
          <a:solidFill>
            <a:srgbClr val="B0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Blows</a:t>
          </a:r>
          <a:endParaRPr lang="en-US" sz="2600" kern="1200" dirty="0">
            <a:latin typeface="Bahnschrift SemiBold" panose="020B0502040204020203" pitchFamily="34" charset="0"/>
          </a:endParaRPr>
        </a:p>
      </dsp:txBody>
      <dsp:txXfrm>
        <a:off x="2561" y="255805"/>
        <a:ext cx="2497179" cy="930383"/>
      </dsp:txXfrm>
    </dsp:sp>
    <dsp:sp modelId="{2945F5BD-3162-411B-AB45-DFA803B8FDD9}">
      <dsp:nvSpPr>
        <dsp:cNvPr id="0" name=""/>
        <dsp:cNvSpPr/>
      </dsp:nvSpPr>
      <dsp:spPr>
        <a:xfrm>
          <a:off x="2561" y="1186188"/>
          <a:ext cx="2497179" cy="275081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Punch to the face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Overhead blow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Lunging assault</a:t>
          </a:r>
        </a:p>
      </dsp:txBody>
      <dsp:txXfrm>
        <a:off x="2561" y="1186188"/>
        <a:ext cx="2497179" cy="2750811"/>
      </dsp:txXfrm>
    </dsp:sp>
    <dsp:sp modelId="{94E1F29D-C979-48F9-A628-7D7518DC27E4}">
      <dsp:nvSpPr>
        <dsp:cNvPr id="0" name=""/>
        <dsp:cNvSpPr/>
      </dsp:nvSpPr>
      <dsp:spPr>
        <a:xfrm>
          <a:off x="2849345" y="255805"/>
          <a:ext cx="2497179" cy="930383"/>
        </a:xfrm>
        <a:prstGeom prst="rect">
          <a:avLst/>
        </a:prstGeom>
        <a:solidFill>
          <a:srgbClr val="DB9C48"/>
        </a:solidFill>
        <a:ln w="25400" cap="flat" cmpd="sng" algn="ctr">
          <a:solidFill>
            <a:srgbClr val="DB9C4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Kicks</a:t>
          </a:r>
          <a:endParaRPr lang="en-US" sz="2600" kern="1200" dirty="0">
            <a:latin typeface="Bahnschrift SemiBold" panose="020B0502040204020203" pitchFamily="34" charset="0"/>
          </a:endParaRPr>
        </a:p>
      </dsp:txBody>
      <dsp:txXfrm>
        <a:off x="2849345" y="255805"/>
        <a:ext cx="2497179" cy="930383"/>
      </dsp:txXfrm>
    </dsp:sp>
    <dsp:sp modelId="{D0F0BBDE-984C-41F1-98E2-002AF1501E7A}">
      <dsp:nvSpPr>
        <dsp:cNvPr id="0" name=""/>
        <dsp:cNvSpPr/>
      </dsp:nvSpPr>
      <dsp:spPr>
        <a:xfrm>
          <a:off x="2849345" y="1186188"/>
          <a:ext cx="2497179" cy="2750811"/>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thigh</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stomach</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head</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Knee kick to groin</a:t>
          </a:r>
        </a:p>
      </dsp:txBody>
      <dsp:txXfrm>
        <a:off x="2849345" y="1186188"/>
        <a:ext cx="2497179" cy="2750811"/>
      </dsp:txXfrm>
    </dsp:sp>
    <dsp:sp modelId="{72F6BE36-B836-4721-92E0-73E9E13BDD09}">
      <dsp:nvSpPr>
        <dsp:cNvPr id="0" name=""/>
        <dsp:cNvSpPr/>
      </dsp:nvSpPr>
      <dsp:spPr>
        <a:xfrm>
          <a:off x="5696130" y="255805"/>
          <a:ext cx="2497179" cy="930383"/>
        </a:xfrm>
        <a:prstGeom prst="rect">
          <a:avLst/>
        </a:prstGeom>
        <a:solidFill>
          <a:srgbClr val="4AA261"/>
        </a:solidFill>
        <a:ln w="25400" cap="flat" cmpd="sng" algn="ctr">
          <a:solidFill>
            <a:srgbClr val="4AA2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Holding Assaults</a:t>
          </a:r>
          <a:endParaRPr lang="en-US" sz="2600" kern="1200" dirty="0">
            <a:latin typeface="Bahnschrift SemiBold" panose="020B0502040204020203" pitchFamily="34" charset="0"/>
          </a:endParaRPr>
        </a:p>
      </dsp:txBody>
      <dsp:txXfrm>
        <a:off x="5696130" y="255805"/>
        <a:ext cx="2497179" cy="930383"/>
      </dsp:txXfrm>
    </dsp:sp>
    <dsp:sp modelId="{5169F5CE-B9E0-437B-8C28-7658296B01DC}">
      <dsp:nvSpPr>
        <dsp:cNvPr id="0" name=""/>
        <dsp:cNvSpPr/>
      </dsp:nvSpPr>
      <dsp:spPr>
        <a:xfrm>
          <a:off x="5696130" y="1186188"/>
          <a:ext cx="2497179" cy="2750811"/>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Pinch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Scratch response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Bite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Hair pull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Choking</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Bear hug escape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Arm grab escape</a:t>
          </a:r>
        </a:p>
      </dsp:txBody>
      <dsp:txXfrm>
        <a:off x="5696130" y="1186188"/>
        <a:ext cx="2497179" cy="27508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71AA0-80D6-48D4-A9AA-117A83F70D18}">
      <dsp:nvSpPr>
        <dsp:cNvPr id="0" name=""/>
        <dsp:cNvSpPr/>
      </dsp:nvSpPr>
      <dsp:spPr>
        <a:xfrm>
          <a:off x="518185" y="768902"/>
          <a:ext cx="1475437" cy="1475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752E98-99BB-4708-9B3A-7DF26C5E1396}">
      <dsp:nvSpPr>
        <dsp:cNvPr id="0" name=""/>
        <dsp:cNvSpPr/>
      </dsp:nvSpPr>
      <dsp:spPr>
        <a:xfrm>
          <a:off x="832623"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5B0C4B-3FC8-4B3B-A54A-BCE239AA8769}">
      <dsp:nvSpPr>
        <dsp:cNvPr id="0" name=""/>
        <dsp:cNvSpPr/>
      </dsp:nvSpPr>
      <dsp:spPr>
        <a:xfrm>
          <a:off x="46529"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The techniques taught in </a:t>
          </a:r>
          <a:r>
            <a:rPr lang="en-US" sz="1600" b="1" kern="1200" dirty="0"/>
            <a:t>PART</a:t>
          </a:r>
          <a:r>
            <a:rPr lang="en-US" sz="1600" kern="1200" dirty="0"/>
            <a:t> have BEEN proven safe and effective.</a:t>
          </a:r>
        </a:p>
      </dsp:txBody>
      <dsp:txXfrm>
        <a:off x="46529" y="2703902"/>
        <a:ext cx="2418750" cy="720000"/>
      </dsp:txXfrm>
    </dsp:sp>
    <dsp:sp modelId="{EF2AF754-183E-4D80-96DB-CF251DC75A4C}">
      <dsp:nvSpPr>
        <dsp:cNvPr id="0" name=""/>
        <dsp:cNvSpPr/>
      </dsp:nvSpPr>
      <dsp:spPr>
        <a:xfrm>
          <a:off x="3360216" y="768902"/>
          <a:ext cx="1475437" cy="1475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FAB69-09FE-4E54-A56E-0CD6B621181E}">
      <dsp:nvSpPr>
        <dsp:cNvPr id="0" name=""/>
        <dsp:cNvSpPr/>
      </dsp:nvSpPr>
      <dsp:spPr>
        <a:xfrm>
          <a:off x="3674654"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A97FDA-01D1-44D2-B022-ACAC45BC5C44}">
      <dsp:nvSpPr>
        <dsp:cNvPr id="0" name=""/>
        <dsp:cNvSpPr/>
      </dsp:nvSpPr>
      <dsp:spPr>
        <a:xfrm>
          <a:off x="2888560"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Their proper application is the responsibility of all WORKERS involved.</a:t>
          </a:r>
        </a:p>
      </dsp:txBody>
      <dsp:txXfrm>
        <a:off x="2888560" y="2703902"/>
        <a:ext cx="2418750" cy="720000"/>
      </dsp:txXfrm>
    </dsp:sp>
    <dsp:sp modelId="{9A7F5849-45FB-456B-A484-25A6054C1A0C}">
      <dsp:nvSpPr>
        <dsp:cNvPr id="0" name=""/>
        <dsp:cNvSpPr/>
      </dsp:nvSpPr>
      <dsp:spPr>
        <a:xfrm>
          <a:off x="6202248" y="768902"/>
          <a:ext cx="1475437" cy="14754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42C15-0C97-452C-B686-14EE8B2EEA85}">
      <dsp:nvSpPr>
        <dsp:cNvPr id="0" name=""/>
        <dsp:cNvSpPr/>
      </dsp:nvSpPr>
      <dsp:spPr>
        <a:xfrm>
          <a:off x="6516685"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185EED-4CDE-4B62-BB7F-EDDF22C81597}">
      <dsp:nvSpPr>
        <dsp:cNvPr id="0" name=""/>
        <dsp:cNvSpPr/>
      </dsp:nvSpPr>
      <dsp:spPr>
        <a:xfrm>
          <a:off x="5730591"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Instruction cannot be a substitute for professional judgement.</a:t>
          </a:r>
        </a:p>
      </dsp:txBody>
      <dsp:txXfrm>
        <a:off x="5730591" y="2703902"/>
        <a:ext cx="2418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9C2369-9910-481B-A998-967C99BA4BDA}" type="datetimeFigureOut">
              <a:rPr lang="en-CA" smtClean="0"/>
              <a:t>2026-04-14</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FE924F-7A65-4F16-B6E6-BB37D799883A}" type="slidenum">
              <a:rPr lang="en-CA" smtClean="0"/>
              <a:t>‹#›</a:t>
            </a:fld>
            <a:endParaRPr lang="en-CA"/>
          </a:p>
        </p:txBody>
      </p:sp>
    </p:spTree>
    <p:extLst>
      <p:ext uri="{BB962C8B-B14F-4D97-AF65-F5344CB8AC3E}">
        <p14:creationId xmlns:p14="http://schemas.microsoft.com/office/powerpoint/2010/main" val="368799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35BC7-ACB0-4CC8-BBD9-28AEFFF83B17}" type="datetimeFigureOut">
              <a:rPr lang="en-CA" smtClean="0"/>
              <a:t>2026-04-14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AA76A-2E8C-4AA8-B375-9579D1FC200A}" type="slidenum">
              <a:rPr lang="en-CA" smtClean="0"/>
              <a:t>‹#›</a:t>
            </a:fld>
            <a:endParaRPr lang="en-CA"/>
          </a:p>
        </p:txBody>
      </p:sp>
    </p:spTree>
    <p:extLst>
      <p:ext uri="{BB962C8B-B14F-4D97-AF65-F5344CB8AC3E}">
        <p14:creationId xmlns:p14="http://schemas.microsoft.com/office/powerpoint/2010/main" val="740015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1</a:t>
            </a:fld>
            <a:endParaRPr lang="en-CA"/>
          </a:p>
        </p:txBody>
      </p:sp>
    </p:spTree>
    <p:extLst>
      <p:ext uri="{BB962C8B-B14F-4D97-AF65-F5344CB8AC3E}">
        <p14:creationId xmlns:p14="http://schemas.microsoft.com/office/powerpoint/2010/main" val="38335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D7FE-B8C5-A1F1-1A31-9EE3B8E9EF98}"/>
            </a:ext>
          </a:extLst>
        </p:cNvPr>
        <p:cNvGrpSpPr/>
        <p:nvPr/>
      </p:nvGrpSpPr>
      <p:grpSpPr>
        <a:xfrm>
          <a:off x="0" y="0"/>
          <a:ext cx="0" cy="0"/>
          <a:chOff x="0" y="0"/>
          <a:chExt cx="0" cy="0"/>
        </a:xfrm>
      </p:grpSpPr>
      <p:sp>
        <p:nvSpPr>
          <p:cNvPr id="93186" name="Rectangle 7">
            <a:extLst>
              <a:ext uri="{FF2B5EF4-FFF2-40B4-BE49-F238E27FC236}">
                <a16:creationId xmlns:a16="http://schemas.microsoft.com/office/drawing/2014/main" id="{811AA532-BF83-137B-9F14-26BBBD87FB91}"/>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11</a:t>
            </a:fld>
            <a:endParaRPr lang="en-CA" altLang="en-US" dirty="0"/>
          </a:p>
        </p:txBody>
      </p:sp>
      <p:sp>
        <p:nvSpPr>
          <p:cNvPr id="93187" name="Rectangle 2">
            <a:extLst>
              <a:ext uri="{FF2B5EF4-FFF2-40B4-BE49-F238E27FC236}">
                <a16:creationId xmlns:a16="http://schemas.microsoft.com/office/drawing/2014/main" id="{7BC7911B-32B3-A20F-33AA-F3943C19D3E0}"/>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55BBF51-4C3A-6C63-8556-D063F0C8CF6C}"/>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312143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64262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592677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817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9552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17</a:t>
            </a:fld>
            <a:endParaRPr lang="en-CA"/>
          </a:p>
        </p:txBody>
      </p:sp>
    </p:spTree>
    <p:extLst>
      <p:ext uri="{BB962C8B-B14F-4D97-AF65-F5344CB8AC3E}">
        <p14:creationId xmlns:p14="http://schemas.microsoft.com/office/powerpoint/2010/main" val="325950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18</a:t>
            </a:fld>
            <a:endParaRPr lang="en-CA"/>
          </a:p>
        </p:txBody>
      </p:sp>
    </p:spTree>
    <p:extLst>
      <p:ext uri="{BB962C8B-B14F-4D97-AF65-F5344CB8AC3E}">
        <p14:creationId xmlns:p14="http://schemas.microsoft.com/office/powerpoint/2010/main" val="307634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Key Question: When responding to an individual displaying difficult or aggressive behaviour, what is your goal?</a:t>
            </a:r>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19</a:t>
            </a:fld>
            <a:endParaRPr lang="en-CA" dirty="0"/>
          </a:p>
        </p:txBody>
      </p:sp>
    </p:spTree>
    <p:extLst>
      <p:ext uri="{BB962C8B-B14F-4D97-AF65-F5344CB8AC3E}">
        <p14:creationId xmlns:p14="http://schemas.microsoft.com/office/powerpoint/2010/main" val="1683520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8828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890"/>
            <a:endParaRPr lang="en-CA" sz="1200" b="0" dirty="0">
              <a:effectLst/>
              <a:latin typeface="Times New Roman" panose="02020603050405020304" pitchFamily="18" charset="0"/>
              <a:ea typeface="Times New Roman" panose="02020603050405020304" pitchFamily="18" charset="0"/>
            </a:endParaRPr>
          </a:p>
          <a:p>
            <a:pPr marL="0" lvl="0" indent="0">
              <a:spcBef>
                <a:spcPts val="360"/>
              </a:spcBef>
              <a:buSzPts val="1000"/>
              <a:buFont typeface="Wingdings" panose="05000000000000000000" pitchFamily="2" charset="2"/>
              <a:buNone/>
              <a:tabLst>
                <a:tab pos="457200" algn="l"/>
              </a:tabLst>
            </a:pPr>
            <a:r>
              <a:rPr lang="en-US" sz="1200" b="0" dirty="0">
                <a:effectLst/>
                <a:latin typeface="Arial" panose="020B0604020202020204" pitchFamily="34" charset="0"/>
              </a:rPr>
              <a:t>Key Questions:</a:t>
            </a:r>
            <a:r>
              <a:rPr lang="en-CA" b="0" dirty="0">
                <a:effectLst/>
              </a:rPr>
              <a:t> </a:t>
            </a:r>
          </a:p>
          <a:p>
            <a:pPr marL="285750" lvl="0" indent="-285750">
              <a:spcBef>
                <a:spcPts val="360"/>
              </a:spcBef>
              <a:buSzPts val="1000"/>
              <a:buFont typeface="Wingdings" panose="05000000000000000000" pitchFamily="2" charset="2"/>
              <a:buChar char="§"/>
              <a:tabLst>
                <a:tab pos="457200" algn="l"/>
              </a:tabLst>
            </a:pPr>
            <a:r>
              <a:rPr lang="en-CA" sz="1200"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What brought me to this job?</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What keeps me here?</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What are my attitudes towards my job and other individuals?</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Am I suited for the demands of this job? </a:t>
            </a:r>
            <a:endParaRPr lang="en-CA" sz="12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22</a:t>
            </a:fld>
            <a:endParaRPr lang="en-CA"/>
          </a:p>
        </p:txBody>
      </p:sp>
    </p:spTree>
    <p:extLst>
      <p:ext uri="{BB962C8B-B14F-4D97-AF65-F5344CB8AC3E}">
        <p14:creationId xmlns:p14="http://schemas.microsoft.com/office/powerpoint/2010/main" val="173199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FFFFFF"/>
                </a:solidFill>
                <a:effectLst/>
                <a:latin typeface="Times New Roman" panose="02020603050405020304" pitchFamily="18" charset="0"/>
                <a:cs typeface="Times New Roman" panose="02020603050405020304" pitchFamily="18" charset="0"/>
              </a:rPr>
              <a:t>Mission: </a:t>
            </a:r>
            <a:r>
              <a:rPr lang="en-US" b="0" i="1" dirty="0">
                <a:solidFill>
                  <a:srgbClr val="FFFFFF"/>
                </a:solidFill>
                <a:effectLst/>
                <a:latin typeface="Times New Roman" panose="02020603050405020304" pitchFamily="18" charset="0"/>
                <a:cs typeface="Times New Roman" panose="02020603050405020304" pitchFamily="18" charset="0"/>
              </a:rPr>
              <a:t>To guide the health-related industry in the elimination of workplace illness and injury.</a:t>
            </a:r>
          </a:p>
          <a:p>
            <a:pPr algn="l"/>
            <a:endParaRPr lang="en-US" b="0" i="1" dirty="0">
              <a:solidFill>
                <a:srgbClr val="FFFFFF"/>
              </a:solidFill>
              <a:effectLst/>
              <a:latin typeface="Times New Roman" panose="02020603050405020304" pitchFamily="18" charset="0"/>
              <a:cs typeface="Times New Roman" panose="02020603050405020304" pitchFamily="18" charset="0"/>
            </a:endParaRPr>
          </a:p>
          <a:p>
            <a:pPr algn="l"/>
            <a:r>
              <a:rPr lang="en-US" b="1" i="0" dirty="0">
                <a:solidFill>
                  <a:srgbClr val="FFFFFF"/>
                </a:solidFill>
                <a:effectLst/>
                <a:latin typeface="Times New Roman" panose="02020603050405020304" pitchFamily="18" charset="0"/>
                <a:cs typeface="Times New Roman" panose="02020603050405020304" pitchFamily="18" charset="0"/>
              </a:rPr>
              <a:t>Vision</a:t>
            </a:r>
            <a:r>
              <a:rPr lang="en-US" b="0" i="1" dirty="0">
                <a:solidFill>
                  <a:srgbClr val="FFFFFF"/>
                </a:solidFill>
                <a:effectLst/>
                <a:latin typeface="Times New Roman" panose="02020603050405020304" pitchFamily="18" charset="0"/>
                <a:cs typeface="Times New Roman" panose="02020603050405020304" pitchFamily="18" charset="0"/>
              </a:rPr>
              <a:t>: Workplace health and safety, a priority for all.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54B59B-0662-49BB-9A01-E3488891CF7F}"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22720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23</a:t>
            </a:fld>
            <a:endParaRPr lang="en-CA"/>
          </a:p>
        </p:txBody>
      </p:sp>
    </p:spTree>
    <p:extLst>
      <p:ext uri="{BB962C8B-B14F-4D97-AF65-F5344CB8AC3E}">
        <p14:creationId xmlns:p14="http://schemas.microsoft.com/office/powerpoint/2010/main" val="264355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25</a:t>
            </a:fld>
            <a:endParaRPr lang="en-CA" alt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545567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 Am</a:t>
            </a:r>
            <a:r>
              <a:rPr lang="en-US" baseline="0" dirty="0"/>
              <a:t> I physically and mentally prepared to work with potentially dangerous people? Am I taking care of myself by making healthy choices, getting enough “good” sleep, staying alert and aware of myself, the environment and others?</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26</a:t>
            </a:fld>
            <a:endParaRPr lang="en-CA"/>
          </a:p>
        </p:txBody>
      </p:sp>
    </p:spTree>
    <p:extLst>
      <p:ext uri="{BB962C8B-B14F-4D97-AF65-F5344CB8AC3E}">
        <p14:creationId xmlns:p14="http://schemas.microsoft.com/office/powerpoint/2010/main" val="288901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Self-control plan </a:t>
            </a:r>
            <a:r>
              <a:rPr lang="en-CA" baseline="0" dirty="0"/>
              <a:t>= s</a:t>
            </a:r>
            <a:r>
              <a:rPr lang="en-CA" dirty="0"/>
              <a:t>elf assessment,</a:t>
            </a:r>
            <a:r>
              <a:rPr lang="en-CA" baseline="0" dirty="0"/>
              <a:t> k</a:t>
            </a:r>
            <a:r>
              <a:rPr lang="en-CA" dirty="0"/>
              <a:t>now your limits,</a:t>
            </a:r>
            <a:r>
              <a:rPr lang="en-CA" baseline="0" dirty="0"/>
              <a:t> r</a:t>
            </a:r>
            <a:r>
              <a:rPr lang="en-CA" dirty="0"/>
              <a:t>egain self-control,</a:t>
            </a:r>
            <a:r>
              <a:rPr lang="en-CA" baseline="0" dirty="0"/>
              <a:t> r</a:t>
            </a:r>
            <a:r>
              <a:rPr lang="en-CA" dirty="0"/>
              <a:t>estoration</a:t>
            </a:r>
            <a:r>
              <a:rPr lang="en-CA" baseline="0" dirty="0"/>
              <a:t> and healing</a:t>
            </a:r>
            <a:endParaRPr lang="en-CA" dirty="0"/>
          </a:p>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27</a:t>
            </a:fld>
            <a:endParaRPr lang="en-CA"/>
          </a:p>
        </p:txBody>
      </p:sp>
    </p:spTree>
    <p:extLst>
      <p:ext uri="{BB962C8B-B14F-4D97-AF65-F5344CB8AC3E}">
        <p14:creationId xmlns:p14="http://schemas.microsoft.com/office/powerpoint/2010/main" val="94955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556231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570249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782492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60356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508503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a:t>
            </a:r>
            <a:r>
              <a:rPr lang="en-US" baseline="0" dirty="0"/>
              <a:t> If an individual is displaying difficult or aggressive </a:t>
            </a:r>
            <a:r>
              <a:rPr lang="en-US" baseline="0" dirty="0" err="1"/>
              <a:t>behaviours</a:t>
            </a:r>
            <a:r>
              <a:rPr lang="en-US" baseline="0" dirty="0"/>
              <a:t>, can I identify why and adjust my response accordingly?</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33</a:t>
            </a:fld>
            <a:endParaRPr lang="en-CA"/>
          </a:p>
        </p:txBody>
      </p:sp>
    </p:spTree>
    <p:extLst>
      <p:ext uri="{BB962C8B-B14F-4D97-AF65-F5344CB8AC3E}">
        <p14:creationId xmlns:p14="http://schemas.microsoft.com/office/powerpoint/2010/main" val="35200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Times New Roman" panose="02020603050405020304" pitchFamily="18" charset="0"/>
                <a:cs typeface="Times New Roman" panose="02020603050405020304" pitchFamily="18" charset="0"/>
              </a:rPr>
              <a:t>Before we start let’s review some housekeeping details.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Washrooms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This is a scent-free session.  If you have any scents with you, please don’t use them during this class.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Many of you are not used to sitting all day long.  Don’t feel that you must sit continuously.  Feel free to stand, stretch, lean against a wall.  Please take advantage of the break times to stand and walk around</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Please put your phones on silent and try not to refer to them during the class.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Point out the emergency exits and must point (You should have obtained this information from your facility contact prior to the class)  You should also be able to explain the emergency process for the facility.  </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We will have 2 breaks today, one mid morning and one mid afternoon.  They are each 15 minutes long.</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There will be one 30-minute lunch break around noon.</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54B59B-0662-49BB-9A01-E3488891CF7F}"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608034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6CFAA76A-2E8C-4AA8-B375-9579D1FC200A}" type="slidenum">
              <a:rPr lang="en-CA" smtClean="0"/>
              <a:t>34</a:t>
            </a:fld>
            <a:endParaRPr lang="en-CA"/>
          </a:p>
        </p:txBody>
      </p:sp>
    </p:spTree>
    <p:extLst>
      <p:ext uri="{BB962C8B-B14F-4D97-AF65-F5344CB8AC3E}">
        <p14:creationId xmlns:p14="http://schemas.microsoft.com/office/powerpoint/2010/main" val="2678627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AA76A-2E8C-4AA8-B375-9579D1FC200A}"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80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36</a:t>
            </a:fld>
            <a:endParaRPr lang="en-CA"/>
          </a:p>
        </p:txBody>
      </p:sp>
    </p:spTree>
    <p:extLst>
      <p:ext uri="{BB962C8B-B14F-4D97-AF65-F5344CB8AC3E}">
        <p14:creationId xmlns:p14="http://schemas.microsoft.com/office/powerpoint/2010/main" val="2874758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37</a:t>
            </a:fld>
            <a:endParaRPr lang="en-CA"/>
          </a:p>
        </p:txBody>
      </p:sp>
    </p:spTree>
    <p:extLst>
      <p:ext uri="{BB962C8B-B14F-4D97-AF65-F5344CB8AC3E}">
        <p14:creationId xmlns:p14="http://schemas.microsoft.com/office/powerpoint/2010/main" val="1254641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38</a:t>
            </a:fld>
            <a:endParaRPr lang="en-CA"/>
          </a:p>
        </p:txBody>
      </p:sp>
    </p:spTree>
    <p:extLst>
      <p:ext uri="{BB962C8B-B14F-4D97-AF65-F5344CB8AC3E}">
        <p14:creationId xmlns:p14="http://schemas.microsoft.com/office/powerpoint/2010/main" val="1322908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39</a:t>
            </a:fld>
            <a:endParaRPr lang="en-CA"/>
          </a:p>
        </p:txBody>
      </p:sp>
    </p:spTree>
    <p:extLst>
      <p:ext uri="{BB962C8B-B14F-4D97-AF65-F5344CB8AC3E}">
        <p14:creationId xmlns:p14="http://schemas.microsoft.com/office/powerpoint/2010/main" val="3497274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40</a:t>
            </a:fld>
            <a:endParaRPr lang="en-CA"/>
          </a:p>
        </p:txBody>
      </p:sp>
    </p:spTree>
    <p:extLst>
      <p:ext uri="{BB962C8B-B14F-4D97-AF65-F5344CB8AC3E}">
        <p14:creationId xmlns:p14="http://schemas.microsoft.com/office/powerpoint/2010/main" val="3538975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FAA76A-2E8C-4AA8-B375-9579D1FC200A}" type="slidenum">
              <a:rPr lang="en-CA" smtClean="0"/>
              <a:t>41</a:t>
            </a:fld>
            <a:endParaRPr lang="en-CA"/>
          </a:p>
        </p:txBody>
      </p:sp>
    </p:spTree>
    <p:extLst>
      <p:ext uri="{BB962C8B-B14F-4D97-AF65-F5344CB8AC3E}">
        <p14:creationId xmlns:p14="http://schemas.microsoft.com/office/powerpoint/2010/main" val="3119050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42</a:t>
            </a:fld>
            <a:endParaRPr lang="en-CA"/>
          </a:p>
        </p:txBody>
      </p:sp>
    </p:spTree>
    <p:extLst>
      <p:ext uri="{BB962C8B-B14F-4D97-AF65-F5344CB8AC3E}">
        <p14:creationId xmlns:p14="http://schemas.microsoft.com/office/powerpoint/2010/main" val="4045001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endParaRPr lang="en-US" altLang="en-US" dirty="0"/>
          </a:p>
        </p:txBody>
      </p:sp>
      <p:sp>
        <p:nvSpPr>
          <p:cNvPr id="158724" name="Slide Number Placeholder 3"/>
          <p:cNvSpPr>
            <a:spLocks noGrp="1"/>
          </p:cNvSpPr>
          <p:nvPr>
            <p:ph type="sldNum" sz="quarter" idx="5"/>
          </p:nvPr>
        </p:nvSpPr>
        <p:spPr>
          <a:noFill/>
        </p:spPr>
        <p:txBody>
          <a:bodyPr/>
          <a:lstStyle>
            <a:lvl1pPr defTabSz="925513">
              <a:defRPr sz="2400">
                <a:solidFill>
                  <a:schemeClr val="tx1"/>
                </a:solidFill>
                <a:latin typeface="Arial" charset="0"/>
                <a:ea typeface="ＭＳ Ｐゴシック" pitchFamily="-102" charset="-128"/>
              </a:defRPr>
            </a:lvl1pPr>
            <a:lvl2pPr marL="742950" indent="-285750" defTabSz="925513">
              <a:defRPr sz="2400">
                <a:solidFill>
                  <a:schemeClr val="tx1"/>
                </a:solidFill>
                <a:latin typeface="Arial" charset="0"/>
                <a:ea typeface="ＭＳ Ｐゴシック" pitchFamily="-102" charset="-128"/>
              </a:defRPr>
            </a:lvl2pPr>
            <a:lvl3pPr marL="1143000" indent="-228600" defTabSz="925513">
              <a:defRPr sz="2400">
                <a:solidFill>
                  <a:schemeClr val="tx1"/>
                </a:solidFill>
                <a:latin typeface="Arial" charset="0"/>
                <a:ea typeface="ＭＳ Ｐゴシック" pitchFamily="-102" charset="-128"/>
              </a:defRPr>
            </a:lvl3pPr>
            <a:lvl4pPr marL="1600200" indent="-228600" defTabSz="925513">
              <a:defRPr sz="2400">
                <a:solidFill>
                  <a:schemeClr val="tx1"/>
                </a:solidFill>
                <a:latin typeface="Arial" charset="0"/>
                <a:ea typeface="ＭＳ Ｐゴシック" pitchFamily="-102" charset="-128"/>
              </a:defRPr>
            </a:lvl4pPr>
            <a:lvl5pPr marL="2057400" indent="-228600" defTabSz="925513">
              <a:defRPr sz="2400">
                <a:solidFill>
                  <a:schemeClr val="tx1"/>
                </a:solidFill>
                <a:latin typeface="Arial" charset="0"/>
                <a:ea typeface="ＭＳ Ｐゴシック" pitchFamily="-102" charset="-128"/>
              </a:defRPr>
            </a:lvl5pPr>
            <a:lvl6pPr marL="25146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6pPr>
            <a:lvl7pPr marL="29718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7pPr>
            <a:lvl8pPr marL="34290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8pPr>
            <a:lvl9pPr marL="38862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9pPr>
          </a:lstStyle>
          <a:p>
            <a:fld id="{A81A5920-3E43-4E8A-9CF4-1E929F8DF0F4}" type="slidenum">
              <a:rPr lang="en-US" altLang="en-US" sz="1200"/>
              <a:pPr/>
              <a:t>43</a:t>
            </a:fld>
            <a:endParaRPr lang="en-US" altLang="en-US" sz="1200"/>
          </a:p>
        </p:txBody>
      </p:sp>
    </p:spTree>
    <p:extLst>
      <p:ext uri="{BB962C8B-B14F-4D97-AF65-F5344CB8AC3E}">
        <p14:creationId xmlns:p14="http://schemas.microsoft.com/office/powerpoint/2010/main" val="105598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4</a:t>
            </a:fld>
            <a:endParaRPr lang="en-CA" dirty="0"/>
          </a:p>
        </p:txBody>
      </p:sp>
    </p:spTree>
    <p:extLst>
      <p:ext uri="{BB962C8B-B14F-4D97-AF65-F5344CB8AC3E}">
        <p14:creationId xmlns:p14="http://schemas.microsoft.com/office/powerpoint/2010/main" val="3574638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FAA76A-2E8C-4AA8-B375-9579D1FC200A}" type="slidenum">
              <a:rPr lang="en-CA" smtClean="0"/>
              <a:t>44</a:t>
            </a:fld>
            <a:endParaRPr lang="en-CA"/>
          </a:p>
        </p:txBody>
      </p:sp>
    </p:spTree>
    <p:extLst>
      <p:ext uri="{BB962C8B-B14F-4D97-AF65-F5344CB8AC3E}">
        <p14:creationId xmlns:p14="http://schemas.microsoft.com/office/powerpoint/2010/main" val="3089561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46</a:t>
            </a:fld>
            <a:endParaRPr lang="en-CA"/>
          </a:p>
        </p:txBody>
      </p:sp>
    </p:spTree>
    <p:extLst>
      <p:ext uri="{BB962C8B-B14F-4D97-AF65-F5344CB8AC3E}">
        <p14:creationId xmlns:p14="http://schemas.microsoft.com/office/powerpoint/2010/main" val="3793409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47</a:t>
            </a:fld>
            <a:endParaRPr lang="en-CA"/>
          </a:p>
        </p:txBody>
      </p:sp>
    </p:spTree>
    <p:extLst>
      <p:ext uri="{BB962C8B-B14F-4D97-AF65-F5344CB8AC3E}">
        <p14:creationId xmlns:p14="http://schemas.microsoft.com/office/powerpoint/2010/main" val="3002279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48</a:t>
            </a:fld>
            <a:endParaRPr lang="en-US" altLang="en-US"/>
          </a:p>
        </p:txBody>
      </p:sp>
    </p:spTree>
    <p:extLst>
      <p:ext uri="{BB962C8B-B14F-4D97-AF65-F5344CB8AC3E}">
        <p14:creationId xmlns:p14="http://schemas.microsoft.com/office/powerpoint/2010/main" val="3400293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52</a:t>
            </a:fld>
            <a:endParaRPr lang="en-CA"/>
          </a:p>
        </p:txBody>
      </p:sp>
    </p:spTree>
    <p:extLst>
      <p:ext uri="{BB962C8B-B14F-4D97-AF65-F5344CB8AC3E}">
        <p14:creationId xmlns:p14="http://schemas.microsoft.com/office/powerpoint/2010/main" val="2492591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54</a:t>
            </a:fld>
            <a:endParaRPr lang="en-CA"/>
          </a:p>
        </p:txBody>
      </p:sp>
    </p:spTree>
    <p:extLst>
      <p:ext uri="{BB962C8B-B14F-4D97-AF65-F5344CB8AC3E}">
        <p14:creationId xmlns:p14="http://schemas.microsoft.com/office/powerpoint/2010/main" val="4036802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 When we are responding</a:t>
            </a:r>
            <a:r>
              <a:rPr lang="en-US" baseline="0" dirty="0"/>
              <a:t> to a person who is trying to injure, will we be able to match our response to the level of injury threatened?</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55</a:t>
            </a:fld>
            <a:endParaRPr lang="en-CA"/>
          </a:p>
        </p:txBody>
      </p:sp>
    </p:spTree>
    <p:extLst>
      <p:ext uri="{BB962C8B-B14F-4D97-AF65-F5344CB8AC3E}">
        <p14:creationId xmlns:p14="http://schemas.microsoft.com/office/powerpoint/2010/main" val="1249274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027430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57</a:t>
            </a:fld>
            <a:endParaRPr lang="en-CA"/>
          </a:p>
        </p:txBody>
      </p:sp>
    </p:spTree>
    <p:extLst>
      <p:ext uri="{BB962C8B-B14F-4D97-AF65-F5344CB8AC3E}">
        <p14:creationId xmlns:p14="http://schemas.microsoft.com/office/powerpoint/2010/main" val="3233129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58</a:t>
            </a:fld>
            <a:endParaRPr lang="en-CA"/>
          </a:p>
        </p:txBody>
      </p:sp>
    </p:spTree>
    <p:extLst>
      <p:ext uri="{BB962C8B-B14F-4D97-AF65-F5344CB8AC3E}">
        <p14:creationId xmlns:p14="http://schemas.microsoft.com/office/powerpoint/2010/main" val="397365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Active Engagement: </a:t>
            </a:r>
            <a:r>
              <a:rPr lang="en-US" sz="1200" kern="1200" dirty="0">
                <a:solidFill>
                  <a:schemeClr val="tx1"/>
                </a:solidFill>
                <a:latin typeface="Arial" panose="020B0604020202020204" pitchFamily="34" charset="0"/>
                <a:ea typeface="+mn-ea"/>
                <a:cs typeface="Arial" panose="020B0604020202020204" pitchFamily="34" charset="0"/>
              </a:rPr>
              <a:t>Encourage participants to ask questions, share ideas, contribute to discussions while being respectful to others.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Constructive Feedback: </a:t>
            </a:r>
            <a:r>
              <a:rPr lang="en-US" sz="1200" kern="1200" dirty="0">
                <a:solidFill>
                  <a:schemeClr val="tx1"/>
                </a:solidFill>
                <a:latin typeface="Arial" panose="020B0604020202020204" pitchFamily="34" charset="0"/>
                <a:ea typeface="+mn-ea"/>
                <a:cs typeface="Arial" panose="020B0604020202020204" pitchFamily="34" charset="0"/>
              </a:rPr>
              <a:t>Provide feedback that is supportive and focused on improvement rather than criticism.</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Focus and Attention: </a:t>
            </a:r>
            <a:r>
              <a:rPr lang="en-US" sz="1200" kern="1200" dirty="0">
                <a:solidFill>
                  <a:schemeClr val="tx1"/>
                </a:solidFill>
                <a:latin typeface="Arial" panose="020B0604020202020204" pitchFamily="34" charset="0"/>
                <a:ea typeface="+mn-ea"/>
                <a:cs typeface="Arial" panose="020B0604020202020204" pitchFamily="34" charset="0"/>
              </a:rPr>
              <a:t>Stay attentive and avoid distractions, such as using phones or engaging in side conversations.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Open-mindedness: </a:t>
            </a:r>
            <a:r>
              <a:rPr lang="en-US" sz="1200" kern="1200" dirty="0">
                <a:solidFill>
                  <a:schemeClr val="tx1"/>
                </a:solidFill>
                <a:latin typeface="Arial" panose="020B0604020202020204" pitchFamily="34" charset="0"/>
                <a:ea typeface="+mn-ea"/>
                <a:cs typeface="Arial" panose="020B0604020202020204" pitchFamily="34" charset="0"/>
              </a:rPr>
              <a:t>Be willing to learn new concepts and adapt to new ideas.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Positive Attitude: </a:t>
            </a:r>
            <a:r>
              <a:rPr lang="en-US" sz="1200" kern="1200" dirty="0">
                <a:solidFill>
                  <a:schemeClr val="tx1"/>
                </a:solidFill>
                <a:latin typeface="Arial" panose="020B0604020202020204" pitchFamily="34" charset="0"/>
                <a:ea typeface="+mn-ea"/>
                <a:cs typeface="Arial" panose="020B0604020202020204" pitchFamily="34" charset="0"/>
              </a:rPr>
              <a:t>Maintain a positive attitude that encourages others and keeps the session productive and enjoyable.</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Participation in Role Plays/Activities: </a:t>
            </a:r>
            <a:r>
              <a:rPr lang="en-US" sz="1200" kern="1200" dirty="0">
                <a:solidFill>
                  <a:schemeClr val="tx1"/>
                </a:solidFill>
                <a:latin typeface="Arial" panose="020B0604020202020204" pitchFamily="34" charset="0"/>
                <a:ea typeface="+mn-ea"/>
                <a:cs typeface="Arial" panose="020B0604020202020204" pitchFamily="34" charset="0"/>
              </a:rPr>
              <a:t>Actively participate in hands-on activities, exercises, and role plays.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Self-reflection: </a:t>
            </a:r>
            <a:r>
              <a:rPr lang="en-US" sz="1200" b="0" kern="1200" dirty="0">
                <a:solidFill>
                  <a:schemeClr val="tx1"/>
                </a:solidFill>
                <a:latin typeface="Arial" panose="020B0604020202020204" pitchFamily="34" charset="0"/>
                <a:ea typeface="+mn-ea"/>
                <a:cs typeface="Arial" panose="020B0604020202020204" pitchFamily="34" charset="0"/>
              </a:rPr>
              <a:t>After the session take </a:t>
            </a:r>
            <a:r>
              <a:rPr lang="en-US" sz="1200" kern="1200" dirty="0">
                <a:solidFill>
                  <a:schemeClr val="tx1"/>
                </a:solidFill>
                <a:latin typeface="Arial" panose="020B0604020202020204" pitchFamily="34" charset="0"/>
                <a:ea typeface="+mn-ea"/>
                <a:cs typeface="Arial" panose="020B0604020202020204" pitchFamily="34" charset="0"/>
              </a:rPr>
              <a:t>time to reflect on how the training can be applied in real-life scenarios.</a:t>
            </a:r>
            <a:endParaRPr lang="en-CA"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5</a:t>
            </a:fld>
            <a:endParaRPr lang="en-CA" dirty="0"/>
          </a:p>
        </p:txBody>
      </p:sp>
    </p:spTree>
    <p:extLst>
      <p:ext uri="{BB962C8B-B14F-4D97-AF65-F5344CB8AC3E}">
        <p14:creationId xmlns:p14="http://schemas.microsoft.com/office/powerpoint/2010/main" val="2460004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59</a:t>
            </a:fld>
            <a:endParaRPr lang="en-CA"/>
          </a:p>
        </p:txBody>
      </p:sp>
    </p:spTree>
    <p:extLst>
      <p:ext uri="{BB962C8B-B14F-4D97-AF65-F5344CB8AC3E}">
        <p14:creationId xmlns:p14="http://schemas.microsoft.com/office/powerpoint/2010/main" val="3982561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60</a:t>
            </a:fld>
            <a:endParaRPr lang="en-CA"/>
          </a:p>
        </p:txBody>
      </p:sp>
    </p:spTree>
    <p:extLst>
      <p:ext uri="{BB962C8B-B14F-4D97-AF65-F5344CB8AC3E}">
        <p14:creationId xmlns:p14="http://schemas.microsoft.com/office/powerpoint/2010/main" val="2877912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61</a:t>
            </a:fld>
            <a:endParaRPr lang="en-CA"/>
          </a:p>
        </p:txBody>
      </p:sp>
    </p:spTree>
    <p:extLst>
      <p:ext uri="{BB962C8B-B14F-4D97-AF65-F5344CB8AC3E}">
        <p14:creationId xmlns:p14="http://schemas.microsoft.com/office/powerpoint/2010/main" val="2316873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62</a:t>
            </a:fld>
            <a:endParaRPr lang="en-CA"/>
          </a:p>
        </p:txBody>
      </p:sp>
    </p:spTree>
    <p:extLst>
      <p:ext uri="{BB962C8B-B14F-4D97-AF65-F5344CB8AC3E}">
        <p14:creationId xmlns:p14="http://schemas.microsoft.com/office/powerpoint/2010/main" val="1432197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63</a:t>
            </a:fld>
            <a:endParaRPr lang="en-CA"/>
          </a:p>
        </p:txBody>
      </p:sp>
    </p:spTree>
    <p:extLst>
      <p:ext uri="{BB962C8B-B14F-4D97-AF65-F5344CB8AC3E}">
        <p14:creationId xmlns:p14="http://schemas.microsoft.com/office/powerpoint/2010/main" val="743805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64</a:t>
            </a:fld>
            <a:endParaRPr lang="en-CA"/>
          </a:p>
        </p:txBody>
      </p:sp>
    </p:spTree>
    <p:extLst>
      <p:ext uri="{BB962C8B-B14F-4D97-AF65-F5344CB8AC3E}">
        <p14:creationId xmlns:p14="http://schemas.microsoft.com/office/powerpoint/2010/main" val="1718659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65</a:t>
            </a:fld>
            <a:endParaRPr lang="en-CA"/>
          </a:p>
        </p:txBody>
      </p:sp>
    </p:spTree>
    <p:extLst>
      <p:ext uri="{BB962C8B-B14F-4D97-AF65-F5344CB8AC3E}">
        <p14:creationId xmlns:p14="http://schemas.microsoft.com/office/powerpoint/2010/main" val="3277403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algn="l"/>
            <a:r>
              <a:rPr lang="en-US" sz="1200" dirty="0">
                <a:effectLst/>
                <a:latin typeface="Times New Roman" panose="02020603050405020304" pitchFamily="18" charset="0"/>
                <a:ea typeface="Times New Roman" panose="02020603050405020304" pitchFamily="18" charset="0"/>
              </a:rPr>
              <a:t>Intimate zone</a:t>
            </a:r>
          </a:p>
          <a:p>
            <a:pPr algn="l"/>
            <a:r>
              <a:rPr lang="en-US" sz="1200" dirty="0">
                <a:effectLst/>
                <a:latin typeface="Times New Roman" panose="02020603050405020304" pitchFamily="18" charset="0"/>
                <a:ea typeface="Times New Roman" panose="02020603050405020304" pitchFamily="18" charset="0"/>
              </a:rPr>
              <a:t> 0 -18 inches</a:t>
            </a:r>
            <a:endParaRPr lang="en-CA" sz="1400" dirty="0">
              <a:effectLst/>
              <a:latin typeface="Times New Roman" panose="02020603050405020304" pitchFamily="18" charset="0"/>
              <a:ea typeface="Times New Roman" panose="02020603050405020304" pitchFamily="18" charset="0"/>
            </a:endParaRPr>
          </a:p>
          <a:p>
            <a:pPr algn="l"/>
            <a:endParaRPr lang="en-US" sz="12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Social zone</a:t>
            </a:r>
            <a:endParaRPr lang="en-CA" sz="14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18 in - 3 feet</a:t>
            </a:r>
            <a:endParaRPr lang="en-CA" sz="1400" dirty="0">
              <a:effectLst/>
              <a:latin typeface="Times New Roman" panose="02020603050405020304" pitchFamily="18" charset="0"/>
              <a:ea typeface="Times New Roman" panose="02020603050405020304" pitchFamily="18" charset="0"/>
            </a:endParaRPr>
          </a:p>
          <a:p>
            <a:pPr algn="l"/>
            <a:endParaRPr lang="en-US" sz="12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Public zone</a:t>
            </a:r>
            <a:endParaRPr lang="en-CA" sz="1600" dirty="0">
              <a:effectLst/>
              <a:latin typeface="Times New Roman" panose="02020603050405020304" pitchFamily="18" charset="0"/>
              <a:ea typeface="Times New Roman" panose="02020603050405020304" pitchFamily="18" charset="0"/>
            </a:endParaRPr>
          </a:p>
          <a:p>
            <a:pPr algn="l"/>
            <a:r>
              <a:rPr lang="en-US" sz="1400" dirty="0">
                <a:effectLst/>
                <a:latin typeface="Times New Roman" panose="02020603050405020304" pitchFamily="18" charset="0"/>
                <a:ea typeface="Times New Roman" panose="02020603050405020304" pitchFamily="18" charset="0"/>
              </a:rPr>
              <a:t>3 - 6 feet</a:t>
            </a:r>
            <a:endParaRPr lang="en-CA" sz="1600" dirty="0">
              <a:effectLst/>
              <a:latin typeface="Times New Roman" panose="02020603050405020304" pitchFamily="18" charset="0"/>
              <a:ea typeface="Times New Roman" panose="02020603050405020304" pitchFamily="18" charset="0"/>
            </a:endParaRPr>
          </a:p>
          <a:p>
            <a:pPr algn="l"/>
            <a:r>
              <a:rPr lang="en-US" sz="1400" dirty="0">
                <a:effectLst/>
                <a:latin typeface="Times New Roman" panose="02020603050405020304" pitchFamily="18" charset="0"/>
                <a:ea typeface="Times New Roman" panose="02020603050405020304" pitchFamily="18" charset="0"/>
              </a:rPr>
              <a:t> </a:t>
            </a:r>
            <a:endParaRPr lang="en-CA" sz="1600" dirty="0">
              <a:effectLst/>
              <a:latin typeface="Times New Roman" panose="02020603050405020304" pitchFamily="18" charset="0"/>
              <a:ea typeface="Times New Roman" panose="02020603050405020304" pitchFamily="18" charset="0"/>
            </a:endParaRPr>
          </a:p>
          <a:p>
            <a:pPr algn="l"/>
            <a:endParaRPr lang="en-CA" sz="1400" dirty="0">
              <a:effectLst/>
              <a:latin typeface="Times New Roman" panose="02020603050405020304" pitchFamily="18" charset="0"/>
              <a:ea typeface="Times New Roman" panose="02020603050405020304" pitchFamily="18" charset="0"/>
            </a:endParaRP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966368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6F640-E711-5DA4-3448-2599F20BC322}"/>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647B57E-C112-75B5-B834-CFC50F591AC5}"/>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C3B8D2D6-B81C-AC93-53FC-24190A34859F}"/>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rPr>
              <a:t>By using assertive communication, workers automatically reduce the chances that an incident will occur. When an incident does occur use the STOP strategy.</a:t>
            </a:r>
            <a:endParaRPr lang="en-CA" sz="1800" dirty="0">
              <a:effectLst/>
              <a:latin typeface="Times New Roman" panose="02020603050405020304" pitchFamily="18" charset="0"/>
              <a:ea typeface="Times New Roman" panose="02020603050405020304" pitchFamily="18" charset="0"/>
            </a:endParaRPr>
          </a:p>
          <a:p>
            <a:pPr eaLnBrk="1" hangingPunct="1"/>
            <a:endParaRPr lang="en-CA" altLang="en-US" dirty="0">
              <a:latin typeface="+mn-lt"/>
              <a:ea typeface="Times" pitchFamily="18" charset="0"/>
              <a:cs typeface="Times" pitchFamily="18" charset="0"/>
            </a:endParaRPr>
          </a:p>
        </p:txBody>
      </p:sp>
      <p:sp>
        <p:nvSpPr>
          <p:cNvPr id="4" name="Slide Number Placeholder 3">
            <a:extLst>
              <a:ext uri="{FF2B5EF4-FFF2-40B4-BE49-F238E27FC236}">
                <a16:creationId xmlns:a16="http://schemas.microsoft.com/office/drawing/2014/main" id="{0292539E-6C16-A201-1D32-03450B19AA8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616959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80</a:t>
            </a:fld>
            <a:endParaRPr lang="en-CA"/>
          </a:p>
        </p:txBody>
      </p:sp>
    </p:spTree>
    <p:extLst>
      <p:ext uri="{BB962C8B-B14F-4D97-AF65-F5344CB8AC3E}">
        <p14:creationId xmlns:p14="http://schemas.microsoft.com/office/powerpoint/2010/main" val="102572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outcomes for each portion of the PART program: basic, intermediate and advanced</a:t>
            </a: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82</a:t>
            </a:fld>
            <a:endParaRPr lang="en-US" altLang="en-US"/>
          </a:p>
        </p:txBody>
      </p:sp>
    </p:spTree>
    <p:extLst>
      <p:ext uri="{BB962C8B-B14F-4D97-AF65-F5344CB8AC3E}">
        <p14:creationId xmlns:p14="http://schemas.microsoft.com/office/powerpoint/2010/main" val="38165748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Dementia techniques as well if Dementia was taught.</a:t>
            </a:r>
          </a:p>
        </p:txBody>
      </p:sp>
      <p:sp>
        <p:nvSpPr>
          <p:cNvPr id="4" name="Slide Number Placeholder 3"/>
          <p:cNvSpPr>
            <a:spLocks noGrp="1"/>
          </p:cNvSpPr>
          <p:nvPr>
            <p:ph type="sldNum" sz="quarter" idx="10"/>
          </p:nvPr>
        </p:nvSpPr>
        <p:spPr/>
        <p:txBody>
          <a:bodyPr/>
          <a:lstStyle/>
          <a:p>
            <a:fld id="{6CFAA76A-2E8C-4AA8-B375-9579D1FC200A}" type="slidenum">
              <a:rPr lang="en-CA" smtClean="0"/>
              <a:t>86</a:t>
            </a:fld>
            <a:endParaRPr lang="en-CA"/>
          </a:p>
        </p:txBody>
      </p:sp>
    </p:spTree>
    <p:extLst>
      <p:ext uri="{BB962C8B-B14F-4D97-AF65-F5344CB8AC3E}">
        <p14:creationId xmlns:p14="http://schemas.microsoft.com/office/powerpoint/2010/main" val="37795792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88</a:t>
            </a:fld>
            <a:endParaRPr lang="en-CA" dirty="0"/>
          </a:p>
        </p:txBody>
      </p:sp>
    </p:spTree>
    <p:extLst>
      <p:ext uri="{BB962C8B-B14F-4D97-AF65-F5344CB8AC3E}">
        <p14:creationId xmlns:p14="http://schemas.microsoft.com/office/powerpoint/2010/main" val="2957960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90</a:t>
            </a:fld>
            <a:endParaRPr lang="en-CA" dirty="0"/>
          </a:p>
        </p:txBody>
      </p:sp>
    </p:spTree>
    <p:extLst>
      <p:ext uri="{BB962C8B-B14F-4D97-AF65-F5344CB8AC3E}">
        <p14:creationId xmlns:p14="http://schemas.microsoft.com/office/powerpoint/2010/main" val="76054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91</a:t>
            </a:fld>
            <a:endParaRPr lang="en-US" altLang="en-US"/>
          </a:p>
        </p:txBody>
      </p:sp>
    </p:spTree>
    <p:extLst>
      <p:ext uri="{BB962C8B-B14F-4D97-AF65-F5344CB8AC3E}">
        <p14:creationId xmlns:p14="http://schemas.microsoft.com/office/powerpoint/2010/main" val="3519623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93</a:t>
            </a:fld>
            <a:endParaRPr lang="en-US" altLang="en-US"/>
          </a:p>
        </p:txBody>
      </p:sp>
    </p:spTree>
    <p:extLst>
      <p:ext uri="{BB962C8B-B14F-4D97-AF65-F5344CB8AC3E}">
        <p14:creationId xmlns:p14="http://schemas.microsoft.com/office/powerpoint/2010/main" val="3713765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94</a:t>
            </a:fld>
            <a:endParaRPr lang="en-CA"/>
          </a:p>
        </p:txBody>
      </p:sp>
    </p:spTree>
    <p:extLst>
      <p:ext uri="{BB962C8B-B14F-4D97-AF65-F5344CB8AC3E}">
        <p14:creationId xmlns:p14="http://schemas.microsoft.com/office/powerpoint/2010/main" val="28416941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FAA76A-2E8C-4AA8-B375-9579D1FC200A}" type="slidenum">
              <a:rPr lang="en-CA" smtClean="0"/>
              <a:t>95</a:t>
            </a:fld>
            <a:endParaRPr lang="en-CA"/>
          </a:p>
        </p:txBody>
      </p:sp>
    </p:spTree>
    <p:extLst>
      <p:ext uri="{BB962C8B-B14F-4D97-AF65-F5344CB8AC3E}">
        <p14:creationId xmlns:p14="http://schemas.microsoft.com/office/powerpoint/2010/main" val="3385977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96</a:t>
            </a:fld>
            <a:endParaRPr lang="en-CA" dirty="0"/>
          </a:p>
        </p:txBody>
      </p:sp>
    </p:spTree>
    <p:extLst>
      <p:ext uri="{BB962C8B-B14F-4D97-AF65-F5344CB8AC3E}">
        <p14:creationId xmlns:p14="http://schemas.microsoft.com/office/powerpoint/2010/main" val="34968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16694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Hide slide if not teaching Advanced PART</a:t>
            </a: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87913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9</a:t>
            </a:fld>
            <a:endParaRPr lang="en-CA" alt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45157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AA766B-DCB4-430B-ACEC-8661AE55AFD1}" type="datetime1">
              <a:rPr lang="en-CA" smtClean="0"/>
              <a:t>2026-04-14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13956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3FC1E6-FF14-42DE-A6F2-EEFD7A52CBC6}" type="datetime1">
              <a:rPr lang="en-CA" smtClean="0"/>
              <a:t>2026-04-14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7539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A50760-F0B9-4A64-8F6A-AEB53BB7CD30}" type="datetime1">
              <a:rPr lang="en-CA" smtClean="0"/>
              <a:t>2026-04-14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88584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9785A79-BF6E-4772-B20C-4E8ECD9FD2A3}"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157360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14CFB2C-CF2F-4C4E-A6B2-30216BD8452A}"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44228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A53C29-3098-49B1-A931-254106F4E5E4}"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32745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2AC4139-6535-47D0-8A5A-1EBA0D6C97D4}" type="datetime1">
              <a:rPr lang="en-CA" smtClean="0"/>
              <a:t>2026-04-14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16322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FA17E18-BDBA-43F6-A51A-7EBE6956B5C9}" type="datetime1">
              <a:rPr lang="en-CA" smtClean="0"/>
              <a:t>2026-04-14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82122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38CCAB7-5F5A-47F3-9D27-F017CA8F15E1}" type="datetime1">
              <a:rPr lang="en-CA" smtClean="0"/>
              <a:t>2026-04-14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247423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AFEC8-E18E-490A-A0DA-07C9DCEE132E}" type="datetime1">
              <a:rPr lang="en-CA" smtClean="0"/>
              <a:t>2026-04-14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273201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F1576A-633E-45B7-8D3D-F0DE79565C37}" type="datetime1">
              <a:rPr lang="en-CA" smtClean="0"/>
              <a:t>2026-04-14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5088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D923BE-3DBA-4DA5-B8D9-3E44CECA0664}" type="datetime1">
              <a:rPr lang="en-CA" smtClean="0"/>
              <a:t>2026-04-14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260696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03EAB8-9253-4B10-B257-490491E3D6C1}" type="datetime1">
              <a:rPr lang="en-CA" smtClean="0"/>
              <a:t>2026-04-14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68924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92744F3-41E7-452C-AC50-D83DB7531520}"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344568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FD41888-FE70-4AB8-BBA0-75651ACD8914}"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452165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75140A6-E955-4773-BCC7-F649A9657E20}" type="datetime1">
              <a:rPr lang="en-CA" smtClean="0"/>
              <a:t>2026-04-14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948476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SmartArt Placeholder 2"/>
          <p:cNvSpPr>
            <a:spLocks noGrp="1"/>
          </p:cNvSpPr>
          <p:nvPr>
            <p:ph type="dgm" idx="1"/>
          </p:nvPr>
        </p:nvSpPr>
        <p:spPr>
          <a:xfrm>
            <a:off x="457200" y="1600200"/>
            <a:ext cx="8229600" cy="4530725"/>
          </a:xfrm>
        </p:spPr>
        <p:txBody>
          <a:bodyPr/>
          <a:lstStyle/>
          <a:p>
            <a:pPr lvl="0"/>
            <a:endParaRPr lang="en-CA" noProof="0"/>
          </a:p>
        </p:txBody>
      </p:sp>
      <p:sp>
        <p:nvSpPr>
          <p:cNvPr id="4" name="Rectangle 9"/>
          <p:cNvSpPr>
            <a:spLocks noGrp="1" noChangeArrowheads="1"/>
          </p:cNvSpPr>
          <p:nvPr>
            <p:ph type="dt" sz="half" idx="10"/>
          </p:nvPr>
        </p:nvSpPr>
        <p:spPr>
          <a:ln/>
        </p:spPr>
        <p:txBody>
          <a:bodyPr/>
          <a:lstStyle>
            <a:lvl1pPr>
              <a:defRPr/>
            </a:lvl1pPr>
          </a:lstStyle>
          <a:p>
            <a:pPr>
              <a:defRPr/>
            </a:pPr>
            <a:fld id="{22E59CE7-2DE3-46C0-B10E-FF84520F24FB}" type="datetime1">
              <a:rPr lang="en-CA" altLang="en-US" smtClean="0"/>
              <a:t>2026-04-14</a:t>
            </a:fld>
            <a:endParaRPr lang="en-CA"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EB6A4B7-E543-4870-A722-546A22D23603}" type="slidenum">
              <a:rPr lang="en-CA" altLang="en-US"/>
              <a:pPr>
                <a:defRPr/>
              </a:pPr>
              <a:t>‹#›</a:t>
            </a:fld>
            <a:endParaRPr lang="en-CA" altLang="en-US"/>
          </a:p>
        </p:txBody>
      </p:sp>
    </p:spTree>
    <p:extLst>
      <p:ext uri="{BB962C8B-B14F-4D97-AF65-F5344CB8AC3E}">
        <p14:creationId xmlns:p14="http://schemas.microsoft.com/office/powerpoint/2010/main" val="309762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1764EB3-66FB-4996-9B95-E6014935AE92}"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854309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7655D8-EDBD-4C06-A5EE-4BD339D62D35}"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155622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DD9AD-D7A7-4536-A4E2-2DB9D4DD1ADB}"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504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DA85E4A-21AF-404C-AE69-E1A2E9D44B18}" type="datetime1">
              <a:rPr lang="en-CA" smtClean="0"/>
              <a:t>2026-04-14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53627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30DE0D6-09F7-4662-846A-C98A0372E53F}" type="datetime1">
              <a:rPr lang="en-CA" smtClean="0"/>
              <a:t>2026-04-14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65041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CA8391E-A163-4C1A-AF31-5AD865F91B31}" type="datetime1">
              <a:rPr lang="en-CA" smtClean="0"/>
              <a:t>2026-04-14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4225906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D6BD23E-2418-4322-AE3D-DE67E14431AD}" type="datetime1">
              <a:rPr lang="en-CA" smtClean="0"/>
              <a:t>2026-04-14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771226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87A3C-E30C-477E-B657-263DC6026697}" type="datetime1">
              <a:rPr lang="en-CA" smtClean="0"/>
              <a:t>2026-04-14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005225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D3056-F70E-45F4-AB11-32FE929E107C}" type="datetime1">
              <a:rPr lang="en-CA" smtClean="0"/>
              <a:t>2026-04-14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554068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26D1F3-F31A-4F59-BFF1-15D7CDDA0855}" type="datetime1">
              <a:rPr lang="en-CA" smtClean="0"/>
              <a:t>2026-04-14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225899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D53303A-22CA-46B4-AD1F-04FA0E72ABA6}"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15785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3BEFF2-D519-451D-B6BB-CB93F72887A2}" type="datetime1">
              <a:rPr lang="en-CA" smtClean="0"/>
              <a:t>2026-04-14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720480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571558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3592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79734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6312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2075C9A-74B3-4BA9-BD24-04EF7A041D70}" type="datetime1">
              <a:rPr lang="en-CA" smtClean="0"/>
              <a:t>2026-04-14</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4053591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09234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92009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25746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92090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279047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00591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78864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2026-04-14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549716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UBC Brand Image - Vancouver">
    <p:spTree>
      <p:nvGrpSpPr>
        <p:cNvPr id="1" name=""/>
        <p:cNvGrpSpPr/>
        <p:nvPr/>
      </p:nvGrpSpPr>
      <p:grpSpPr>
        <a:xfrm>
          <a:off x="0" y="0"/>
          <a:ext cx="0" cy="0"/>
          <a:chOff x="0" y="0"/>
          <a:chExt cx="0" cy="0"/>
        </a:xfrm>
      </p:grpSpPr>
      <p:grpSp>
        <p:nvGrpSpPr>
          <p:cNvPr id="32" name="Group 32"/>
          <p:cNvGrpSpPr/>
          <p:nvPr/>
        </p:nvGrpSpPr>
        <p:grpSpPr>
          <a:xfrm>
            <a:off x="-1" y="5946775"/>
            <a:ext cx="9220201" cy="911225"/>
            <a:chOff x="0" y="0"/>
            <a:chExt cx="9220199" cy="911225"/>
          </a:xfrm>
        </p:grpSpPr>
        <p:grpSp>
          <p:nvGrpSpPr>
            <p:cNvPr id="22" name="Group 22"/>
            <p:cNvGrpSpPr/>
            <p:nvPr/>
          </p:nvGrpSpPr>
          <p:grpSpPr>
            <a:xfrm>
              <a:off x="-1" y="0"/>
              <a:ext cx="763589" cy="911225"/>
              <a:chOff x="0" y="0"/>
              <a:chExt cx="763587" cy="911225"/>
            </a:xfrm>
          </p:grpSpPr>
          <p:sp>
            <p:nvSpPr>
              <p:cNvPr id="20" name="Shape 20"/>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1" name="Shape 21"/>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25" name="Group 25"/>
            <p:cNvGrpSpPr/>
            <p:nvPr/>
          </p:nvGrpSpPr>
          <p:grpSpPr>
            <a:xfrm>
              <a:off x="808037" y="0"/>
              <a:ext cx="1511301" cy="911225"/>
              <a:chOff x="0" y="0"/>
              <a:chExt cx="1511300" cy="911225"/>
            </a:xfrm>
          </p:grpSpPr>
          <p:sp>
            <p:nvSpPr>
              <p:cNvPr id="23" name="Shape 23"/>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4" name="Shape 24"/>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28" name="Group 28"/>
            <p:cNvGrpSpPr/>
            <p:nvPr/>
          </p:nvGrpSpPr>
          <p:grpSpPr>
            <a:xfrm>
              <a:off x="2363788" y="0"/>
              <a:ext cx="6856412" cy="911225"/>
              <a:chOff x="0" y="0"/>
              <a:chExt cx="6856410" cy="911225"/>
            </a:xfrm>
          </p:grpSpPr>
          <p:sp>
            <p:nvSpPr>
              <p:cNvPr id="26" name="Shape 26"/>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7" name="Shape 27"/>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29"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30"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31"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grpSp>
        <p:nvGrpSpPr>
          <p:cNvPr id="45" name="Group 45"/>
          <p:cNvGrpSpPr/>
          <p:nvPr/>
        </p:nvGrpSpPr>
        <p:grpSpPr>
          <a:xfrm>
            <a:off x="-1" y="5946775"/>
            <a:ext cx="9220201" cy="911225"/>
            <a:chOff x="0" y="0"/>
            <a:chExt cx="9220199" cy="911225"/>
          </a:xfrm>
        </p:grpSpPr>
        <p:grpSp>
          <p:nvGrpSpPr>
            <p:cNvPr id="35" name="Group 35"/>
            <p:cNvGrpSpPr/>
            <p:nvPr/>
          </p:nvGrpSpPr>
          <p:grpSpPr>
            <a:xfrm>
              <a:off x="-1" y="0"/>
              <a:ext cx="763589" cy="911225"/>
              <a:chOff x="0" y="0"/>
              <a:chExt cx="763587" cy="911225"/>
            </a:xfrm>
          </p:grpSpPr>
          <p:sp>
            <p:nvSpPr>
              <p:cNvPr id="33" name="Shape 33"/>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34" name="Shape 34"/>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38" name="Group 38"/>
            <p:cNvGrpSpPr/>
            <p:nvPr/>
          </p:nvGrpSpPr>
          <p:grpSpPr>
            <a:xfrm>
              <a:off x="808037" y="0"/>
              <a:ext cx="1511301" cy="911225"/>
              <a:chOff x="0" y="0"/>
              <a:chExt cx="1511300" cy="911225"/>
            </a:xfrm>
          </p:grpSpPr>
          <p:sp>
            <p:nvSpPr>
              <p:cNvPr id="36" name="Shape 36"/>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37" name="Shape 37"/>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41" name="Group 41"/>
            <p:cNvGrpSpPr/>
            <p:nvPr/>
          </p:nvGrpSpPr>
          <p:grpSpPr>
            <a:xfrm>
              <a:off x="2363788" y="0"/>
              <a:ext cx="6856412" cy="911225"/>
              <a:chOff x="0" y="0"/>
              <a:chExt cx="6856410" cy="911225"/>
            </a:xfrm>
          </p:grpSpPr>
          <p:sp>
            <p:nvSpPr>
              <p:cNvPr id="39" name="Shape 39"/>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40" name="Shape 40"/>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42"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43"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44"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pic>
        <p:nvPicPr>
          <p:cNvPr id="46" name="image4.jpeg" descr="/Users/anngoncalves/Desktop/UBC PPT Templates explore/UBC_Cliff_Tritone_annedit.jpg"/>
          <p:cNvPicPr/>
          <p:nvPr/>
        </p:nvPicPr>
        <p:blipFill>
          <a:blip r:embed="rId5"/>
          <a:srcRect l="9158" t="2914" r="19727" b="2913"/>
          <a:stretch>
            <a:fillRect/>
          </a:stretch>
        </p:blipFill>
        <p:spPr>
          <a:xfrm>
            <a:off x="0" y="-19050"/>
            <a:ext cx="9228139" cy="5907088"/>
          </a:xfrm>
          <a:prstGeom prst="rect">
            <a:avLst/>
          </a:prstGeom>
          <a:ln w="12700">
            <a:miter lim="400000"/>
          </a:ln>
        </p:spPr>
      </p:pic>
    </p:spTree>
    <p:extLst>
      <p:ext uri="{BB962C8B-B14F-4D97-AF65-F5344CB8AC3E}">
        <p14:creationId xmlns:p14="http://schemas.microsoft.com/office/powerpoint/2010/main" val="5838983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resentation-Title-BG">
    <p:spTree>
      <p:nvGrpSpPr>
        <p:cNvPr id="1" name=""/>
        <p:cNvGrpSpPr/>
        <p:nvPr/>
      </p:nvGrpSpPr>
      <p:grpSpPr>
        <a:xfrm>
          <a:off x="0" y="0"/>
          <a:ext cx="0" cy="0"/>
          <a:chOff x="0" y="0"/>
          <a:chExt cx="0" cy="0"/>
        </a:xfrm>
      </p:grpSpPr>
      <p:grpSp>
        <p:nvGrpSpPr>
          <p:cNvPr id="62" name="Group 62"/>
          <p:cNvGrpSpPr/>
          <p:nvPr/>
        </p:nvGrpSpPr>
        <p:grpSpPr>
          <a:xfrm>
            <a:off x="-1" y="5946775"/>
            <a:ext cx="9220201" cy="911225"/>
            <a:chOff x="0" y="0"/>
            <a:chExt cx="9220199" cy="911225"/>
          </a:xfrm>
        </p:grpSpPr>
        <p:grpSp>
          <p:nvGrpSpPr>
            <p:cNvPr id="52" name="Group 52"/>
            <p:cNvGrpSpPr/>
            <p:nvPr/>
          </p:nvGrpSpPr>
          <p:grpSpPr>
            <a:xfrm>
              <a:off x="-1" y="0"/>
              <a:ext cx="763589" cy="911225"/>
              <a:chOff x="0" y="0"/>
              <a:chExt cx="763587" cy="911225"/>
            </a:xfrm>
          </p:grpSpPr>
          <p:sp>
            <p:nvSpPr>
              <p:cNvPr id="50" name="Shape 50"/>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1" name="Shape 51"/>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55" name="Group 55"/>
            <p:cNvGrpSpPr/>
            <p:nvPr/>
          </p:nvGrpSpPr>
          <p:grpSpPr>
            <a:xfrm>
              <a:off x="808037" y="0"/>
              <a:ext cx="1511301" cy="911225"/>
              <a:chOff x="0" y="0"/>
              <a:chExt cx="1511300" cy="911225"/>
            </a:xfrm>
          </p:grpSpPr>
          <p:sp>
            <p:nvSpPr>
              <p:cNvPr id="53" name="Shape 53"/>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4" name="Shape 54"/>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58" name="Group 58"/>
            <p:cNvGrpSpPr/>
            <p:nvPr/>
          </p:nvGrpSpPr>
          <p:grpSpPr>
            <a:xfrm>
              <a:off x="2363788" y="0"/>
              <a:ext cx="6856412" cy="911225"/>
              <a:chOff x="0" y="0"/>
              <a:chExt cx="6856410" cy="911225"/>
            </a:xfrm>
          </p:grpSpPr>
          <p:sp>
            <p:nvSpPr>
              <p:cNvPr id="56" name="Shape 56"/>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7" name="Shape 57"/>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59"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60"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61"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pic>
        <p:nvPicPr>
          <p:cNvPr id="63" name="image6.png" descr="UBC_Footer_BG.pdf"/>
          <p:cNvPicPr/>
          <p:nvPr/>
        </p:nvPicPr>
        <p:blipFill>
          <a:blip r:embed="rId5"/>
          <a:srcRect b="22363"/>
          <a:stretch>
            <a:fillRect/>
          </a:stretch>
        </p:blipFill>
        <p:spPr>
          <a:xfrm>
            <a:off x="-17463" y="-17464"/>
            <a:ext cx="9174164" cy="5903914"/>
          </a:xfrm>
          <a:prstGeom prst="rect">
            <a:avLst/>
          </a:prstGeom>
          <a:ln w="12700">
            <a:miter lim="400000"/>
          </a:ln>
        </p:spPr>
      </p:pic>
      <p:sp>
        <p:nvSpPr>
          <p:cNvPr id="64" name="Shape 64"/>
          <p:cNvSpPr>
            <a:spLocks noGrp="1"/>
          </p:cNvSpPr>
          <p:nvPr>
            <p:ph type="body" idx="1"/>
          </p:nvPr>
        </p:nvSpPr>
        <p:spPr>
          <a:prstGeom prst="rect">
            <a:avLst/>
          </a:prstGeom>
        </p:spPr>
        <p:txBody>
          <a:body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Tree>
    <p:extLst>
      <p:ext uri="{BB962C8B-B14F-4D97-AF65-F5344CB8AC3E}">
        <p14:creationId xmlns:p14="http://schemas.microsoft.com/office/powerpoint/2010/main" val="28094507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80FA364-EB74-4EDA-A748-E2531F1BA915}" type="datetime1">
              <a:rPr lang="en-CA" smtClean="0"/>
              <a:t>2026-04-14</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336048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resentation-Divider-Generic-G">
    <p:spTree>
      <p:nvGrpSpPr>
        <p:cNvPr id="1" name=""/>
        <p:cNvGrpSpPr/>
        <p:nvPr/>
      </p:nvGrpSpPr>
      <p:grpSpPr>
        <a:xfrm>
          <a:off x="0" y="0"/>
          <a:ext cx="0" cy="0"/>
          <a:chOff x="0" y="0"/>
          <a:chExt cx="0" cy="0"/>
        </a:xfrm>
      </p:grpSpPr>
      <p:grpSp>
        <p:nvGrpSpPr>
          <p:cNvPr id="78" name="Group 78"/>
          <p:cNvGrpSpPr/>
          <p:nvPr/>
        </p:nvGrpSpPr>
        <p:grpSpPr>
          <a:xfrm>
            <a:off x="-1" y="5946775"/>
            <a:ext cx="9220201" cy="911225"/>
            <a:chOff x="0" y="0"/>
            <a:chExt cx="9220199" cy="911225"/>
          </a:xfrm>
        </p:grpSpPr>
        <p:grpSp>
          <p:nvGrpSpPr>
            <p:cNvPr id="68" name="Group 68"/>
            <p:cNvGrpSpPr/>
            <p:nvPr/>
          </p:nvGrpSpPr>
          <p:grpSpPr>
            <a:xfrm>
              <a:off x="-1" y="0"/>
              <a:ext cx="763589" cy="911225"/>
              <a:chOff x="0" y="0"/>
              <a:chExt cx="763587" cy="911225"/>
            </a:xfrm>
          </p:grpSpPr>
          <p:sp>
            <p:nvSpPr>
              <p:cNvPr id="66" name="Shape 66"/>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67" name="Shape 67"/>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71" name="Group 71"/>
            <p:cNvGrpSpPr/>
            <p:nvPr/>
          </p:nvGrpSpPr>
          <p:grpSpPr>
            <a:xfrm>
              <a:off x="808037" y="0"/>
              <a:ext cx="1511301" cy="911225"/>
              <a:chOff x="0" y="0"/>
              <a:chExt cx="1511300" cy="911225"/>
            </a:xfrm>
          </p:grpSpPr>
          <p:sp>
            <p:nvSpPr>
              <p:cNvPr id="69" name="Shape 69"/>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70" name="Shape 70"/>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74" name="Group 74"/>
            <p:cNvGrpSpPr/>
            <p:nvPr/>
          </p:nvGrpSpPr>
          <p:grpSpPr>
            <a:xfrm>
              <a:off x="2363788" y="0"/>
              <a:ext cx="6856412" cy="911225"/>
              <a:chOff x="0" y="0"/>
              <a:chExt cx="6856410" cy="911225"/>
            </a:xfrm>
          </p:grpSpPr>
          <p:sp>
            <p:nvSpPr>
              <p:cNvPr id="72" name="Shape 72"/>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73" name="Shape 73"/>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75"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76"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77"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sp>
        <p:nvSpPr>
          <p:cNvPr id="79" name="Shape 79"/>
          <p:cNvSpPr/>
          <p:nvPr/>
        </p:nvSpPr>
        <p:spPr>
          <a:xfrm>
            <a:off x="-17463" y="-17463"/>
            <a:ext cx="9178926" cy="6892926"/>
          </a:xfrm>
          <a:prstGeom prst="rect">
            <a:avLst/>
          </a:prstGeom>
          <a:solidFill>
            <a:srgbClr val="496B7F"/>
          </a:solidFill>
          <a:ln w="12700">
            <a:miter lim="400000"/>
          </a:ln>
          <a:effectLst>
            <a:outerShdw blurRad="38100" dist="23000" dir="5400000" rotWithShape="0">
              <a:srgbClr val="000000">
                <a:alpha val="34999"/>
              </a:srgbClr>
            </a:outerShdw>
          </a:effectLst>
        </p:spPr>
        <p:txBody>
          <a:bodyPr lIns="0" tIns="0" rIns="0" bIns="0" anchor="ctr"/>
          <a:lstStyle/>
          <a:p>
            <a:pPr lvl="0" algn="ctr">
              <a:defRPr>
                <a:solidFill>
                  <a:srgbClr val="FFFFFF"/>
                </a:solidFill>
              </a:defRPr>
            </a:pPr>
            <a:endParaRPr dirty="0"/>
          </a:p>
        </p:txBody>
      </p:sp>
      <p:sp>
        <p:nvSpPr>
          <p:cNvPr id="80" name="Shape 80"/>
          <p:cNvSpPr>
            <a:spLocks noGrp="1"/>
          </p:cNvSpPr>
          <p:nvPr>
            <p:ph type="body" idx="1"/>
          </p:nvPr>
        </p:nvSpPr>
        <p:spPr>
          <a:prstGeom prst="rect">
            <a:avLst/>
          </a:prstGeom>
        </p:spPr>
        <p:txBody>
          <a:body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Tree>
    <p:extLst>
      <p:ext uri="{BB962C8B-B14F-4D97-AF65-F5344CB8AC3E}">
        <p14:creationId xmlns:p14="http://schemas.microsoft.com/office/powerpoint/2010/main" val="201679999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resentation-Copy-B">
    <p:spTree>
      <p:nvGrpSpPr>
        <p:cNvPr id="1" name=""/>
        <p:cNvGrpSpPr/>
        <p:nvPr/>
      </p:nvGrpSpPr>
      <p:grpSpPr>
        <a:xfrm>
          <a:off x="0" y="0"/>
          <a:ext cx="0" cy="0"/>
          <a:chOff x="0" y="0"/>
          <a:chExt cx="0" cy="0"/>
        </a:xfrm>
      </p:grpSpPr>
      <p:sp>
        <p:nvSpPr>
          <p:cNvPr id="95" name="Shape 95"/>
          <p:cNvSpPr>
            <a:spLocks noGrp="1"/>
          </p:cNvSpPr>
          <p:nvPr>
            <p:ph type="body" idx="1"/>
          </p:nvPr>
        </p:nvSpPr>
        <p:spPr>
          <a:xfrm>
            <a:off x="1413005" y="1126067"/>
            <a:ext cx="7314111" cy="543077"/>
          </a:xfrm>
          <a:prstGeom prst="rect">
            <a:avLst/>
          </a:prstGeom>
        </p:spPr>
        <p:txBody>
          <a:bodyPr/>
          <a:lstStyle>
            <a:lvl1pPr>
              <a:defRPr>
                <a:solidFill>
                  <a:srgbClr val="0C2344"/>
                </a:solidFill>
              </a:defRPr>
            </a:lvl1pPr>
            <a:lvl2pPr>
              <a:defRPr>
                <a:solidFill>
                  <a:srgbClr val="0C2344"/>
                </a:solidFill>
              </a:defRPr>
            </a:lvl2pPr>
            <a:lvl3pPr>
              <a:defRPr>
                <a:solidFill>
                  <a:srgbClr val="0C2344"/>
                </a:solidFill>
              </a:defRPr>
            </a:lvl3pPr>
            <a:lvl4pPr>
              <a:defRPr>
                <a:solidFill>
                  <a:srgbClr val="0C2344"/>
                </a:solidFill>
              </a:defRPr>
            </a:lvl4pPr>
            <a:lvl5pPr>
              <a:defRPr>
                <a:solidFill>
                  <a:srgbClr val="0C2344"/>
                </a:solidFill>
              </a:defRPr>
            </a:lvl5pPr>
          </a:lstStyle>
          <a:p>
            <a:pPr lvl="0">
              <a:defRPr sz="1800" b="0">
                <a:solidFill>
                  <a:srgbClr val="000000"/>
                </a:solidFill>
              </a:defRPr>
            </a:pPr>
            <a:r>
              <a:rPr sz="2400" b="1">
                <a:solidFill>
                  <a:srgbClr val="0C2344"/>
                </a:solidFill>
              </a:rPr>
              <a:t>Body Level One</a:t>
            </a:r>
          </a:p>
          <a:p>
            <a:pPr lvl="1">
              <a:defRPr sz="1800" b="0">
                <a:solidFill>
                  <a:srgbClr val="000000"/>
                </a:solidFill>
              </a:defRPr>
            </a:pPr>
            <a:r>
              <a:rPr sz="2400" b="1">
                <a:solidFill>
                  <a:srgbClr val="0C2344"/>
                </a:solidFill>
              </a:rPr>
              <a:t>Body Level Two</a:t>
            </a:r>
          </a:p>
          <a:p>
            <a:pPr lvl="2">
              <a:defRPr sz="1800" b="0">
                <a:solidFill>
                  <a:srgbClr val="000000"/>
                </a:solidFill>
              </a:defRPr>
            </a:pPr>
            <a:r>
              <a:rPr sz="2400" b="1">
                <a:solidFill>
                  <a:srgbClr val="0C2344"/>
                </a:solidFill>
              </a:rPr>
              <a:t>Body Level Three</a:t>
            </a:r>
          </a:p>
          <a:p>
            <a:pPr lvl="3">
              <a:defRPr sz="1800" b="0">
                <a:solidFill>
                  <a:srgbClr val="000000"/>
                </a:solidFill>
              </a:defRPr>
            </a:pPr>
            <a:r>
              <a:rPr sz="2400" b="1">
                <a:solidFill>
                  <a:srgbClr val="0C2344"/>
                </a:solidFill>
              </a:rPr>
              <a:t>Body Level Four</a:t>
            </a:r>
          </a:p>
          <a:p>
            <a:pPr lvl="4">
              <a:defRPr sz="1800" b="0">
                <a:solidFill>
                  <a:srgbClr val="000000"/>
                </a:solidFill>
              </a:defRPr>
            </a:pPr>
            <a:r>
              <a:rPr sz="2400" b="1">
                <a:solidFill>
                  <a:srgbClr val="0C2344"/>
                </a:solidFill>
              </a:rPr>
              <a:t>Body Level Five</a:t>
            </a:r>
          </a:p>
        </p:txBody>
      </p:sp>
      <p:pic>
        <p:nvPicPr>
          <p:cNvPr id="16" name="SASWH logo CMYK_cropped.png"/>
          <p:cNvPicPr/>
          <p:nvPr userDrawn="1"/>
        </p:nvPicPr>
        <p:blipFill>
          <a:blip r:embed="rId2"/>
          <a:stretch>
            <a:fillRect/>
          </a:stretch>
        </p:blipFill>
        <p:spPr>
          <a:xfrm>
            <a:off x="7074397" y="97578"/>
            <a:ext cx="2006397" cy="541444"/>
          </a:xfrm>
          <a:prstGeom prst="rect">
            <a:avLst/>
          </a:prstGeom>
          <a:ln w="12700">
            <a:miter lim="400000"/>
          </a:ln>
        </p:spPr>
      </p:pic>
    </p:spTree>
    <p:extLst>
      <p:ext uri="{BB962C8B-B14F-4D97-AF65-F5344CB8AC3E}">
        <p14:creationId xmlns:p14="http://schemas.microsoft.com/office/powerpoint/2010/main" val="347714578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260AAA-75F4-41B7-A03E-B7B4DCBFC9FE}" type="datetime1">
              <a:rPr lang="en-CA" smtClean="0">
                <a:solidFill>
                  <a:prstClr val="black"/>
                </a:solidFill>
              </a:rPr>
              <a:t>2026-04-14</a:t>
            </a:fld>
            <a:endParaRPr lang="en-C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4079010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4D3BCC-1330-4B12-8D6D-D5F5A7279697}" type="datetime1">
              <a:rPr lang="en-CA" smtClean="0"/>
              <a:t>2026-04-14</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3378635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2026-04-14</a:t>
            </a:fld>
            <a:endParaRPr lang="en-CA" dirty="0">
              <a:solidFill>
                <a:prstClr val="black"/>
              </a:solidFill>
            </a:endParaRPr>
          </a:p>
        </p:txBody>
      </p:sp>
      <p:sp>
        <p:nvSpPr>
          <p:cNvPr id="5" name="Footer Placeholder 4"/>
          <p:cNvSpPr>
            <a:spLocks noGrp="1"/>
          </p:cNvSpPr>
          <p:nvPr>
            <p:ph type="ftr" sz="quarter" idx="11"/>
          </p:nvPr>
        </p:nvSpPr>
        <p:spPr/>
        <p:txBody>
          <a:bodyPr/>
          <a:lstStyle/>
          <a:p>
            <a:endParaRPr lang="en-CA" dirty="0">
              <a:solidFill>
                <a:prstClr val="black"/>
              </a:solidFill>
            </a:endParaRP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254841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2026-04-14</a:t>
            </a:fld>
            <a:endParaRPr lang="en-CA" dirty="0">
              <a:solidFill>
                <a:prstClr val="black"/>
              </a:solidFill>
            </a:endParaRPr>
          </a:p>
        </p:txBody>
      </p:sp>
      <p:sp>
        <p:nvSpPr>
          <p:cNvPr id="5" name="Footer Placeholder 4"/>
          <p:cNvSpPr>
            <a:spLocks noGrp="1"/>
          </p:cNvSpPr>
          <p:nvPr>
            <p:ph type="ftr" sz="quarter" idx="11"/>
          </p:nvPr>
        </p:nvSpPr>
        <p:spPr/>
        <p:txBody>
          <a:bodyPr/>
          <a:lstStyle/>
          <a:p>
            <a:r>
              <a:rPr lang="en-CA" dirty="0">
                <a:solidFill>
                  <a:prstClr val="black"/>
                </a:solidFill>
              </a:rPr>
              <a:t>DRAFT</a:t>
            </a: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721211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2026-04-14</a:t>
            </a:fld>
            <a:endParaRPr lang="en-CA" dirty="0">
              <a:solidFill>
                <a:prstClr val="black"/>
              </a:solidFill>
            </a:endParaRPr>
          </a:p>
        </p:txBody>
      </p:sp>
      <p:sp>
        <p:nvSpPr>
          <p:cNvPr id="5" name="Footer Placeholder 4"/>
          <p:cNvSpPr>
            <a:spLocks noGrp="1"/>
          </p:cNvSpPr>
          <p:nvPr>
            <p:ph type="ftr" sz="quarter" idx="11"/>
          </p:nvPr>
        </p:nvSpPr>
        <p:spPr/>
        <p:txBody>
          <a:bodyPr/>
          <a:lstStyle/>
          <a:p>
            <a:endParaRPr lang="en-CA" dirty="0">
              <a:solidFill>
                <a:prstClr val="black"/>
              </a:solidFill>
            </a:endParaRP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124794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BFEC55-492D-4700-991E-3AA8744B8CE5}" type="datetimeFigureOut">
              <a:rPr lang="en-CA" smtClean="0">
                <a:solidFill>
                  <a:prstClr val="black"/>
                </a:solidFill>
              </a:rPr>
              <a:pPr/>
              <a:t>2026-04-14</a:t>
            </a:fld>
            <a:endParaRPr lang="en-CA" dirty="0">
              <a:solidFill>
                <a:prstClr val="black"/>
              </a:solidFill>
            </a:endParaRPr>
          </a:p>
        </p:txBody>
      </p:sp>
      <p:sp>
        <p:nvSpPr>
          <p:cNvPr id="6" name="Footer Placeholder 5"/>
          <p:cNvSpPr>
            <a:spLocks noGrp="1"/>
          </p:cNvSpPr>
          <p:nvPr>
            <p:ph type="ftr" sz="quarter" idx="11"/>
          </p:nvPr>
        </p:nvSpPr>
        <p:spPr/>
        <p:txBody>
          <a:bodyPr/>
          <a:lstStyle/>
          <a:p>
            <a:endParaRPr lang="en-CA" dirty="0">
              <a:solidFill>
                <a:prstClr val="black"/>
              </a:solidFill>
            </a:endParaRPr>
          </a:p>
        </p:txBody>
      </p:sp>
      <p:sp>
        <p:nvSpPr>
          <p:cNvPr id="7" name="Slide Number Placeholder 6"/>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065202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endParaRPr lang="en-US" dirty="0">
              <a:solidFill>
                <a:prstClr val="black"/>
              </a:solidFill>
            </a:endParaRPr>
          </a:p>
        </p:txBody>
      </p:sp>
      <p:sp>
        <p:nvSpPr>
          <p:cNvPr id="8" name="Footer Placeholder 7"/>
          <p:cNvSpPr>
            <a:spLocks noGrp="1"/>
          </p:cNvSpPr>
          <p:nvPr>
            <p:ph type="ftr" sz="quarter" idx="11"/>
          </p:nvPr>
        </p:nvSpPr>
        <p:spPr/>
        <p:txBody>
          <a:bodyPr/>
          <a:lstStyle/>
          <a:p>
            <a:pPr defTabSz="342900"/>
            <a:endParaRPr lang="en-US" dirty="0">
              <a:solidFill>
                <a:prstClr val="black"/>
              </a:solidFill>
            </a:endParaRPr>
          </a:p>
        </p:txBody>
      </p:sp>
      <p:sp>
        <p:nvSpPr>
          <p:cNvPr id="9" name="Slide Number Placeholder 8"/>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271803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endParaRPr lang="en-US" dirty="0">
              <a:solidFill>
                <a:prstClr val="black"/>
              </a:solidFill>
            </a:endParaRPr>
          </a:p>
        </p:txBody>
      </p:sp>
      <p:sp>
        <p:nvSpPr>
          <p:cNvPr id="4" name="Footer Placeholder 3"/>
          <p:cNvSpPr>
            <a:spLocks noGrp="1"/>
          </p:cNvSpPr>
          <p:nvPr>
            <p:ph type="ftr" sz="quarter" idx="11"/>
          </p:nvPr>
        </p:nvSpPr>
        <p:spPr/>
        <p:txBody>
          <a:bodyPr/>
          <a:lstStyle/>
          <a:p>
            <a:pPr defTabSz="342900"/>
            <a:endParaRPr lang="en-US" dirty="0">
              <a:solidFill>
                <a:prstClr val="black"/>
              </a:solidFill>
            </a:endParaRPr>
          </a:p>
        </p:txBody>
      </p:sp>
      <p:sp>
        <p:nvSpPr>
          <p:cNvPr id="5" name="Slide Number Placeholder 4"/>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409420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987421C-435B-4B6B-9CBD-139EC97BE5C5}" type="datetime1">
              <a:rPr lang="en-CA" smtClean="0"/>
              <a:t>2026-04-14</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803648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565B4-77F8-4256-A4B3-C6735887908D}" type="datetimeFigureOut">
              <a:rPr lang="en-CA" smtClean="0"/>
              <a:t>2026-04-14</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CB9668C3-248B-4CFF-94AF-E17437B5DF8E}" type="slidenum">
              <a:rPr lang="en-CA" smtClean="0"/>
              <a:t>‹#›</a:t>
            </a:fld>
            <a:endParaRPr lang="en-CA" dirty="0"/>
          </a:p>
        </p:txBody>
      </p:sp>
    </p:spTree>
    <p:extLst>
      <p:ext uri="{BB962C8B-B14F-4D97-AF65-F5344CB8AC3E}">
        <p14:creationId xmlns:p14="http://schemas.microsoft.com/office/powerpoint/2010/main" val="4055803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endParaRPr lang="en-US" dirty="0">
              <a:solidFill>
                <a:prstClr val="black"/>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181004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BFEC55-492D-4700-991E-3AA8744B8CE5}" type="datetimeFigureOut">
              <a:rPr lang="en-CA" smtClean="0">
                <a:solidFill>
                  <a:prstClr val="black"/>
                </a:solidFill>
              </a:rPr>
              <a:pPr/>
              <a:t>2026-04-14</a:t>
            </a:fld>
            <a:endParaRPr lang="en-CA" dirty="0">
              <a:solidFill>
                <a:prstClr val="black"/>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872344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endParaRPr lang="en-US" dirty="0">
              <a:solidFill>
                <a:prstClr val="black"/>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3520725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endParaRPr lang="en-US" dirty="0">
              <a:solidFill>
                <a:prstClr val="black"/>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641049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6"/>
          <p:cNvSpPr>
            <a:spLocks noGrp="1"/>
          </p:cNvSpPr>
          <p:nvPr>
            <p:ph type="body" sz="quarter" idx="12"/>
          </p:nvPr>
        </p:nvSpPr>
        <p:spPr>
          <a:xfrm>
            <a:off x="611299" y="5847241"/>
            <a:ext cx="5955632" cy="456910"/>
          </a:xfrm>
          <a:prstGeom prst="rect">
            <a:avLst/>
          </a:prstGeom>
        </p:spPr>
        <p:txBody>
          <a:bodyPr vert="horz"/>
          <a:lstStyle>
            <a:lvl1pPr marL="0" indent="0" algn="l">
              <a:buNone/>
              <a:defRPr sz="2800" b="0" i="0">
                <a:solidFill>
                  <a:srgbClr val="4C4C4C"/>
                </a:solidFill>
                <a:latin typeface="+mj-lt"/>
                <a:cs typeface="Proxima Nova A"/>
              </a:defRPr>
            </a:lvl1pPr>
          </a:lstStyle>
          <a:p>
            <a:pPr lvl="0"/>
            <a:r>
              <a:rPr lang="en-US"/>
              <a:t>Click to edit Master text styles</a:t>
            </a:r>
          </a:p>
        </p:txBody>
      </p:sp>
      <p:sp>
        <p:nvSpPr>
          <p:cNvPr id="19" name="Text Placeholder 6"/>
          <p:cNvSpPr>
            <a:spLocks noGrp="1"/>
          </p:cNvSpPr>
          <p:nvPr>
            <p:ph type="body" sz="quarter" idx="11"/>
          </p:nvPr>
        </p:nvSpPr>
        <p:spPr>
          <a:xfrm>
            <a:off x="443182" y="3487857"/>
            <a:ext cx="5564606" cy="680120"/>
          </a:xfrm>
          <a:prstGeom prst="rect">
            <a:avLst/>
          </a:prstGeom>
        </p:spPr>
        <p:txBody>
          <a:bodyPr vert="horz"/>
          <a:lstStyle>
            <a:lvl1pPr marL="0" indent="0" algn="l">
              <a:buNone/>
              <a:defRPr sz="3200" b="1" i="0" baseline="0">
                <a:solidFill>
                  <a:srgbClr val="FFFFFF"/>
                </a:solidFill>
                <a:latin typeface="Calibri"/>
                <a:cs typeface="Calibri"/>
              </a:defRPr>
            </a:lvl1pPr>
          </a:lstStyle>
          <a:p>
            <a:pPr lvl="0"/>
            <a:r>
              <a:rPr lang="en-US"/>
              <a:t>Click to edit Master text styles</a:t>
            </a:r>
          </a:p>
        </p:txBody>
      </p:sp>
      <p:sp>
        <p:nvSpPr>
          <p:cNvPr id="20" name="Text Placeholder 6"/>
          <p:cNvSpPr>
            <a:spLocks noGrp="1"/>
          </p:cNvSpPr>
          <p:nvPr>
            <p:ph type="body" sz="quarter" idx="13"/>
          </p:nvPr>
        </p:nvSpPr>
        <p:spPr>
          <a:xfrm>
            <a:off x="443183" y="1678074"/>
            <a:ext cx="7069869" cy="1762109"/>
          </a:xfrm>
          <a:prstGeom prst="rect">
            <a:avLst/>
          </a:prstGeom>
        </p:spPr>
        <p:txBody>
          <a:bodyPr vert="horz"/>
          <a:lstStyle>
            <a:lvl1pPr marL="0" indent="0" algn="l">
              <a:lnSpc>
                <a:spcPct val="70000"/>
              </a:lnSpc>
              <a:buNone/>
              <a:defRPr sz="8000" b="1" i="0" baseline="0">
                <a:solidFill>
                  <a:srgbClr val="F9D53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336973805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440434" y="2904787"/>
            <a:ext cx="5564606" cy="667091"/>
          </a:xfrm>
          <a:prstGeom prst="rect">
            <a:avLst/>
          </a:prstGeom>
        </p:spPr>
        <p:txBody>
          <a:bodyPr vert="horz"/>
          <a:lstStyle>
            <a:lvl1pPr marL="0" indent="0" algn="l">
              <a:buNone/>
              <a:defRPr sz="3200" b="1" i="0" baseline="0">
                <a:solidFill>
                  <a:srgbClr val="FFFFFF"/>
                </a:solidFill>
                <a:latin typeface="Calibri"/>
                <a:cs typeface="Calibri"/>
              </a:defRPr>
            </a:lvl1pPr>
          </a:lstStyle>
          <a:p>
            <a:pPr lvl="0"/>
            <a:r>
              <a:rPr lang="en-US"/>
              <a:t>Click to edit Master text styles</a:t>
            </a:r>
          </a:p>
        </p:txBody>
      </p:sp>
      <p:sp>
        <p:nvSpPr>
          <p:cNvPr id="8" name="Text Placeholder 6"/>
          <p:cNvSpPr>
            <a:spLocks noGrp="1"/>
          </p:cNvSpPr>
          <p:nvPr>
            <p:ph type="body" sz="quarter" idx="13"/>
          </p:nvPr>
        </p:nvSpPr>
        <p:spPr>
          <a:xfrm>
            <a:off x="443184" y="2107008"/>
            <a:ext cx="6922816" cy="750495"/>
          </a:xfrm>
          <a:prstGeom prst="rect">
            <a:avLst/>
          </a:prstGeom>
        </p:spPr>
        <p:txBody>
          <a:bodyPr vert="horz"/>
          <a:lstStyle>
            <a:lvl1pPr marL="0" indent="0" algn="l">
              <a:buNone/>
              <a:defRPr sz="5400" b="1" i="0" baseline="0">
                <a:solidFill>
                  <a:srgbClr val="F9D53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2001517136"/>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2863" y="-681038"/>
            <a:ext cx="12065001"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83388" y="5965825"/>
            <a:ext cx="19319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0"/>
          </p:nvPr>
        </p:nvSpPr>
        <p:spPr>
          <a:xfrm>
            <a:off x="411815" y="349680"/>
            <a:ext cx="8489731" cy="499357"/>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13" name="Text Placeholder 8"/>
          <p:cNvSpPr>
            <a:spLocks noGrp="1"/>
          </p:cNvSpPr>
          <p:nvPr>
            <p:ph type="body" sz="quarter" idx="12"/>
          </p:nvPr>
        </p:nvSpPr>
        <p:spPr>
          <a:xfrm>
            <a:off x="409037" y="1849913"/>
            <a:ext cx="8298719" cy="3835781"/>
          </a:xfrm>
          <a:prstGeom prst="rect">
            <a:avLst/>
          </a:prstGeom>
        </p:spPr>
        <p:txBody>
          <a:bodyPr vert="horz"/>
          <a:lstStyle>
            <a:lvl1pPr>
              <a:defRPr sz="4000" b="0" i="0">
                <a:solidFill>
                  <a:srgbClr val="4C4C4C"/>
                </a:solidFill>
                <a:latin typeface="+mj-lt"/>
                <a:cs typeface="Proxima Nova A"/>
              </a:defRPr>
            </a:lvl1pPr>
            <a:lvl2pPr>
              <a:defRPr sz="3600" b="0" i="0">
                <a:solidFill>
                  <a:srgbClr val="4C4C4C"/>
                </a:solidFill>
                <a:latin typeface="+mj-lt"/>
                <a:cs typeface="Proxima Nova A"/>
              </a:defRPr>
            </a:lvl2pPr>
            <a:lvl3pPr>
              <a:defRPr sz="3200" b="0" i="0">
                <a:solidFill>
                  <a:srgbClr val="4C4C4C"/>
                </a:solidFill>
                <a:latin typeface="+mj-lt"/>
                <a:cs typeface="Proxima Nova A"/>
              </a:defRPr>
            </a:lvl3pPr>
            <a:lvl4pPr>
              <a:defRPr sz="2800" b="0" i="0">
                <a:solidFill>
                  <a:srgbClr val="4C4C4C"/>
                </a:solidFill>
                <a:latin typeface="+mj-lt"/>
                <a:cs typeface="Proxima Nova A"/>
              </a:defRPr>
            </a:lvl4pPr>
            <a:lvl5pPr>
              <a:defRPr sz="2800" b="0" i="0">
                <a:solidFill>
                  <a:srgbClr val="4C4C4C"/>
                </a:solidFill>
                <a:latin typeface="+mj-lt"/>
                <a:cs typeface="Proxima Nova 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6"/>
          <p:cNvSpPr>
            <a:spLocks noGrp="1"/>
          </p:cNvSpPr>
          <p:nvPr>
            <p:ph type="body" sz="quarter" idx="11"/>
          </p:nvPr>
        </p:nvSpPr>
        <p:spPr>
          <a:xfrm>
            <a:off x="413747" y="797683"/>
            <a:ext cx="2042319" cy="466992"/>
          </a:xfrm>
          <a:prstGeom prst="rect">
            <a:avLst/>
          </a:prstGeom>
        </p:spPr>
        <p:txBody>
          <a:bodyPr vert="horz"/>
          <a:lstStyle>
            <a:lvl1pPr marL="0" indent="0" algn="l">
              <a:buNone/>
              <a:defRPr sz="26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3528815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raph Slide 2">
    <p:spTree>
      <p:nvGrpSpPr>
        <p:cNvPr id="1" name=""/>
        <p:cNvGrpSpPr/>
        <p:nvPr/>
      </p:nvGrpSpPr>
      <p:grpSpPr>
        <a:xfrm>
          <a:off x="0" y="0"/>
          <a:ext cx="0" cy="0"/>
          <a:chOff x="0" y="0"/>
          <a:chExt cx="0" cy="0"/>
        </a:xfrm>
      </p:grpSpPr>
      <p:pic>
        <p:nvPicPr>
          <p:cNvPr id="4"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2863" y="-681038"/>
            <a:ext cx="12065001"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83388" y="5965825"/>
            <a:ext cx="19319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3"/>
          <p:cNvSpPr>
            <a:spLocks noGrp="1"/>
          </p:cNvSpPr>
          <p:nvPr>
            <p:ph type="body" sz="quarter" idx="10"/>
          </p:nvPr>
        </p:nvSpPr>
        <p:spPr>
          <a:xfrm>
            <a:off x="411815" y="349680"/>
            <a:ext cx="8489731" cy="499357"/>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15" name="Text Placeholder 6"/>
          <p:cNvSpPr>
            <a:spLocks noGrp="1"/>
          </p:cNvSpPr>
          <p:nvPr>
            <p:ph type="body" sz="quarter" idx="11"/>
          </p:nvPr>
        </p:nvSpPr>
        <p:spPr>
          <a:xfrm>
            <a:off x="413747" y="797683"/>
            <a:ext cx="2042319" cy="466992"/>
          </a:xfrm>
          <a:prstGeom prst="rect">
            <a:avLst/>
          </a:prstGeom>
        </p:spPr>
        <p:txBody>
          <a:bodyPr vert="horz"/>
          <a:lstStyle>
            <a:lvl1pPr marL="0" indent="0" algn="l">
              <a:buNone/>
              <a:defRPr sz="26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2529336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Photo/text">
    <p:spTree>
      <p:nvGrpSpPr>
        <p:cNvPr id="1" name=""/>
        <p:cNvGrpSpPr/>
        <p:nvPr/>
      </p:nvGrpSpPr>
      <p:grpSpPr>
        <a:xfrm>
          <a:off x="0" y="0"/>
          <a:ext cx="0" cy="0"/>
          <a:chOff x="0" y="0"/>
          <a:chExt cx="0" cy="0"/>
        </a:xfrm>
      </p:grpSpPr>
      <p:sp>
        <p:nvSpPr>
          <p:cNvPr id="19" name="Picture Placeholder 3"/>
          <p:cNvSpPr>
            <a:spLocks noGrp="1"/>
          </p:cNvSpPr>
          <p:nvPr>
            <p:ph type="pic" sz="quarter" idx="10"/>
          </p:nvPr>
        </p:nvSpPr>
        <p:spPr>
          <a:xfrm>
            <a:off x="5187463" y="0"/>
            <a:ext cx="3956539" cy="6858000"/>
          </a:xfrm>
          <a:prstGeom prst="rect">
            <a:avLst/>
          </a:prstGeom>
        </p:spPr>
        <p:txBody>
          <a:bodyPr vert="horz"/>
          <a:lstStyle>
            <a:lvl1pPr>
              <a:defRPr b="0" i="0">
                <a:solidFill>
                  <a:srgbClr val="4C4C4C"/>
                </a:solidFill>
                <a:latin typeface="+mj-lt"/>
                <a:cs typeface="Proxima Nova A"/>
              </a:defRPr>
            </a:lvl1pPr>
          </a:lstStyle>
          <a:p>
            <a:pPr lvl="0"/>
            <a:r>
              <a:rPr lang="en-US" noProof="0" dirty="0"/>
              <a:t>Click icon to add picture</a:t>
            </a:r>
          </a:p>
        </p:txBody>
      </p:sp>
      <p:sp>
        <p:nvSpPr>
          <p:cNvPr id="4" name="Text Placeholder 8"/>
          <p:cNvSpPr>
            <a:spLocks noGrp="1"/>
          </p:cNvSpPr>
          <p:nvPr>
            <p:ph type="body" sz="quarter" idx="12"/>
          </p:nvPr>
        </p:nvSpPr>
        <p:spPr>
          <a:xfrm>
            <a:off x="285751" y="1727920"/>
            <a:ext cx="4719205" cy="3797349"/>
          </a:xfrm>
          <a:prstGeom prst="rect">
            <a:avLst/>
          </a:prstGeom>
        </p:spPr>
        <p:txBody>
          <a:bodyPr vert="horz"/>
          <a:lstStyle>
            <a:lvl1pPr>
              <a:defRPr sz="3600" b="0" i="0">
                <a:solidFill>
                  <a:srgbClr val="4C4C4C"/>
                </a:solidFill>
                <a:latin typeface="+mj-lt"/>
                <a:cs typeface="Proxima Nova A"/>
              </a:defRPr>
            </a:lvl1pPr>
            <a:lvl2pPr>
              <a:defRPr sz="3200" b="0" i="0">
                <a:solidFill>
                  <a:srgbClr val="4C4C4C"/>
                </a:solidFill>
                <a:latin typeface="+mj-lt"/>
                <a:cs typeface="Proxima Nova A"/>
              </a:defRPr>
            </a:lvl2pPr>
            <a:lvl3pPr>
              <a:defRPr sz="2800" b="0" i="0">
                <a:solidFill>
                  <a:srgbClr val="4C4C4C"/>
                </a:solidFill>
                <a:latin typeface="+mj-lt"/>
                <a:cs typeface="Proxima Nova A"/>
              </a:defRPr>
            </a:lvl3pPr>
            <a:lvl4pPr>
              <a:defRPr sz="2400" b="0" i="0">
                <a:solidFill>
                  <a:srgbClr val="4C4C4C"/>
                </a:solidFill>
                <a:latin typeface="+mj-lt"/>
                <a:cs typeface="Proxima Nova A"/>
              </a:defRPr>
            </a:lvl4pPr>
            <a:lvl5pPr>
              <a:defRPr sz="2400" b="0" i="0">
                <a:solidFill>
                  <a:srgbClr val="4C4C4C"/>
                </a:solidFill>
                <a:latin typeface="+mj-lt"/>
                <a:cs typeface="Proxima Nova 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152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78CF81A-1387-4C0F-AD68-C5A57A9F8D1B}" type="datetime1">
              <a:rPr lang="en-CA" smtClean="0"/>
              <a:t>2026-04-14</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154012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Imag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588" y="-390525"/>
            <a:ext cx="9985376" cy="7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4286250" y="0"/>
            <a:ext cx="4857750" cy="6858000"/>
          </a:xfrm>
          <a:prstGeom prst="rect">
            <a:avLst/>
          </a:prstGeom>
        </p:spPr>
        <p:txBody>
          <a:bodyPr vert="horz"/>
          <a:lstStyle>
            <a:lvl1pPr>
              <a:defRPr b="0" i="0">
                <a:solidFill>
                  <a:srgbClr val="4C4C4C"/>
                </a:solidFill>
                <a:latin typeface="+mn-lt"/>
                <a:cs typeface="Proxima Nova A"/>
              </a:defRPr>
            </a:lvl1pPr>
          </a:lstStyle>
          <a:p>
            <a:pPr lvl="0"/>
            <a:r>
              <a:rPr lang="en-US" noProof="0" dirty="0"/>
              <a:t>Click icon to add picture</a:t>
            </a:r>
          </a:p>
        </p:txBody>
      </p:sp>
      <p:sp>
        <p:nvSpPr>
          <p:cNvPr id="6" name="Text Placeholder 3"/>
          <p:cNvSpPr>
            <a:spLocks noGrp="1"/>
          </p:cNvSpPr>
          <p:nvPr>
            <p:ph type="body" sz="quarter" idx="11"/>
          </p:nvPr>
        </p:nvSpPr>
        <p:spPr>
          <a:xfrm>
            <a:off x="421842" y="4039361"/>
            <a:ext cx="5647421" cy="641326"/>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7" name="Text Placeholder 6"/>
          <p:cNvSpPr>
            <a:spLocks noGrp="1"/>
          </p:cNvSpPr>
          <p:nvPr>
            <p:ph type="body" sz="quarter" idx="12"/>
          </p:nvPr>
        </p:nvSpPr>
        <p:spPr>
          <a:xfrm>
            <a:off x="423772" y="4540845"/>
            <a:ext cx="2398856" cy="548517"/>
          </a:xfrm>
          <a:prstGeom prst="rect">
            <a:avLst/>
          </a:prstGeom>
        </p:spPr>
        <p:txBody>
          <a:bodyPr vert="horz"/>
          <a:lstStyle>
            <a:lvl1pPr marL="0" indent="0" algn="l">
              <a:buNone/>
              <a:defRPr sz="32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1791045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81182"/>
            <a:ext cx="9144000" cy="6176818"/>
          </a:xfrm>
          <a:prstGeom prst="rect">
            <a:avLst/>
          </a:prstGeom>
        </p:spPr>
        <p:txBody>
          <a:bodyPr vert="horz"/>
          <a:lstStyle>
            <a:lvl1pPr algn="r">
              <a:defRPr b="0" i="0">
                <a:solidFill>
                  <a:srgbClr val="4C4C4C"/>
                </a:solidFill>
                <a:latin typeface="Proxima Nova A"/>
                <a:cs typeface="Proxima Nova A"/>
              </a:defRPr>
            </a:lvl1pPr>
          </a:lstStyle>
          <a:p>
            <a:pPr lvl="0"/>
            <a:r>
              <a:rPr lang="en-US" noProof="0" dirty="0"/>
              <a:t>Click icon to add picture</a:t>
            </a:r>
          </a:p>
        </p:txBody>
      </p:sp>
    </p:spTree>
    <p:extLst>
      <p:ext uri="{BB962C8B-B14F-4D97-AF65-F5344CB8AC3E}">
        <p14:creationId xmlns:p14="http://schemas.microsoft.com/office/powerpoint/2010/main" val="1976027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Slide 2">
    <p:spTree>
      <p:nvGrpSpPr>
        <p:cNvPr id="1" name=""/>
        <p:cNvGrpSpPr/>
        <p:nvPr/>
      </p:nvGrpSpPr>
      <p:grpSpPr>
        <a:xfrm>
          <a:off x="0" y="0"/>
          <a:ext cx="0" cy="0"/>
          <a:chOff x="0" y="0"/>
          <a:chExt cx="0" cy="0"/>
        </a:xfrm>
      </p:grpSpPr>
      <p:pic>
        <p:nvPicPr>
          <p:cNvPr id="3"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3"/>
          </p:nvPr>
        </p:nvSpPr>
        <p:spPr>
          <a:xfrm>
            <a:off x="443184" y="1493049"/>
            <a:ext cx="5564606" cy="2551414"/>
          </a:xfrm>
          <a:prstGeom prst="rect">
            <a:avLst/>
          </a:prstGeom>
        </p:spPr>
        <p:txBody>
          <a:bodyPr vert="horz"/>
          <a:lstStyle>
            <a:lvl1pPr marL="0" indent="0" algn="l">
              <a:lnSpc>
                <a:spcPct val="70000"/>
              </a:lnSpc>
              <a:buNone/>
              <a:defRPr sz="11500" b="1" i="0" baseline="0">
                <a:solidFill>
                  <a:srgbClr val="F9D531"/>
                </a:solidFill>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418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ECBAFC3-186C-442F-96D9-EDC7B3FA3A44}" type="datetime1">
              <a:rPr lang="en-CA" smtClean="0"/>
              <a:t>2026-04-14</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91553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42D556-F7DD-4568-B2E2-F928FB595628}" type="datetime1">
              <a:rPr lang="en-CA" smtClean="0"/>
              <a:t>2026-04-14</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28445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9F7-1551-41A5-B553-ACDB28A51FF3}" type="slidenum">
              <a:rPr lang="en-CA" smtClean="0"/>
              <a:t>‹#›</a:t>
            </a:fld>
            <a:endParaRPr lang="en-CA"/>
          </a:p>
        </p:txBody>
      </p:sp>
      <p:pic>
        <p:nvPicPr>
          <p:cNvPr id="15" name="Picture 3" descr="W:\SASWH\SASWH Operations\Communications\2012\Letterhead Templates\LetterheadImag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3923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43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F23C4-C24A-49A5-8458-670B889C1CBE}" type="datetime1">
              <a:rPr lang="en-CA" smtClean="0"/>
              <a:t>2026-04-14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DACBC-BD71-4FAB-9FA3-21DE08F1ED12}" type="datetime1">
              <a:rPr lang="en-CA" smtClean="0"/>
              <a:t>2026-04-14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9F7-1551-41A5-B553-ACDB28A51FF3}" type="slidenum">
              <a:rPr lang="en-CA" smtClean="0"/>
              <a:t>‹#›</a:t>
            </a:fld>
            <a:endParaRPr lang="en-CA"/>
          </a:p>
        </p:txBody>
      </p:sp>
    </p:spTree>
    <p:extLst>
      <p:ext uri="{BB962C8B-B14F-4D97-AF65-F5344CB8AC3E}">
        <p14:creationId xmlns:p14="http://schemas.microsoft.com/office/powerpoint/2010/main" val="197239671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2026-04-14</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8903158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body" idx="1"/>
          </p:nvPr>
        </p:nvSpPr>
        <p:spPr>
          <a:xfrm>
            <a:off x="1404865" y="1126067"/>
            <a:ext cx="7314110" cy="54307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b="0">
                <a:solidFill>
                  <a:srgbClr val="000000"/>
                </a:solidFill>
              </a:defRPr>
            </a:pPr>
            <a:r>
              <a:rPr sz="2400" b="1" dirty="0">
                <a:solidFill>
                  <a:srgbClr val="FFFFFF"/>
                </a:solidFill>
              </a:rPr>
              <a:t>Body Level One</a:t>
            </a:r>
          </a:p>
          <a:p>
            <a:pPr lvl="1">
              <a:defRPr sz="1800" b="0">
                <a:solidFill>
                  <a:srgbClr val="000000"/>
                </a:solidFill>
              </a:defRPr>
            </a:pPr>
            <a:r>
              <a:rPr sz="2400" b="1" dirty="0">
                <a:solidFill>
                  <a:srgbClr val="FFFFFF"/>
                </a:solidFill>
              </a:rPr>
              <a:t>Body Level Two</a:t>
            </a:r>
          </a:p>
          <a:p>
            <a:pPr lvl="2">
              <a:defRPr sz="1800" b="0">
                <a:solidFill>
                  <a:srgbClr val="000000"/>
                </a:solidFill>
              </a:defRPr>
            </a:pPr>
            <a:r>
              <a:rPr sz="2400" b="1" dirty="0">
                <a:solidFill>
                  <a:srgbClr val="FFFFFF"/>
                </a:solidFill>
              </a:rPr>
              <a:t>Body Level Three</a:t>
            </a:r>
          </a:p>
          <a:p>
            <a:pPr lvl="3">
              <a:defRPr sz="1800" b="0">
                <a:solidFill>
                  <a:srgbClr val="000000"/>
                </a:solidFill>
              </a:defRPr>
            </a:pPr>
            <a:r>
              <a:rPr sz="2400" b="1" dirty="0">
                <a:solidFill>
                  <a:srgbClr val="FFFFFF"/>
                </a:solidFill>
              </a:rPr>
              <a:t>Body Level Four</a:t>
            </a:r>
          </a:p>
          <a:p>
            <a:pPr lvl="4">
              <a:defRPr sz="1800" b="0">
                <a:solidFill>
                  <a:srgbClr val="000000"/>
                </a:solidFill>
              </a:defRPr>
            </a:pPr>
            <a:r>
              <a:rPr sz="2400" b="1" dirty="0">
                <a:solidFill>
                  <a:srgbClr val="FFFFFF"/>
                </a:solidFill>
              </a:rPr>
              <a:t>Body Level Five</a:t>
            </a:r>
          </a:p>
        </p:txBody>
      </p:sp>
    </p:spTree>
    <p:extLst>
      <p:ext uri="{BB962C8B-B14F-4D97-AF65-F5344CB8AC3E}">
        <p14:creationId xmlns:p14="http://schemas.microsoft.com/office/powerpoint/2010/main" val="41274893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ransition spd="med"/>
  <p:hf sldNum="0" hdr="0" ftr="0" dt="0"/>
  <p:txStyles>
    <p:title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indent="457200" algn="ctr" defTabSz="457200">
        <a:defRPr sz="4400">
          <a:latin typeface="Calibri"/>
          <a:ea typeface="Calibri"/>
          <a:cs typeface="Calibri"/>
          <a:sym typeface="Calibri"/>
        </a:defRPr>
      </a:lvl6pPr>
      <a:lvl7pPr indent="914400" algn="ctr" defTabSz="457200">
        <a:defRPr sz="4400">
          <a:latin typeface="Calibri"/>
          <a:ea typeface="Calibri"/>
          <a:cs typeface="Calibri"/>
          <a:sym typeface="Calibri"/>
        </a:defRPr>
      </a:lvl7pPr>
      <a:lvl8pPr indent="1371600" algn="ctr" defTabSz="457200">
        <a:defRPr sz="4400">
          <a:latin typeface="Calibri"/>
          <a:ea typeface="Calibri"/>
          <a:cs typeface="Calibri"/>
          <a:sym typeface="Calibri"/>
        </a:defRPr>
      </a:lvl8pPr>
      <a:lvl9pPr indent="1828800" algn="ctr" defTabSz="457200">
        <a:defRPr sz="4400">
          <a:latin typeface="Calibri"/>
          <a:ea typeface="Calibri"/>
          <a:cs typeface="Calibri"/>
          <a:sym typeface="Calibri"/>
        </a:defRPr>
      </a:lvl9pPr>
    </p:titleStyle>
    <p:bodyStyle>
      <a:lvl1pPr>
        <a:defRPr sz="2400" b="1">
          <a:solidFill>
            <a:srgbClr val="FFFFFF"/>
          </a:solidFill>
          <a:latin typeface="Verdana"/>
          <a:ea typeface="Verdana"/>
          <a:cs typeface="Verdana"/>
          <a:sym typeface="Verdana"/>
        </a:defRPr>
      </a:lvl1pPr>
      <a:lvl2pPr indent="457200">
        <a:defRPr sz="2400" b="1">
          <a:solidFill>
            <a:srgbClr val="FFFFFF"/>
          </a:solidFill>
          <a:latin typeface="Verdana"/>
          <a:ea typeface="Verdana"/>
          <a:cs typeface="Verdana"/>
          <a:sym typeface="Verdana"/>
        </a:defRPr>
      </a:lvl2pPr>
      <a:lvl3pPr indent="914400">
        <a:defRPr sz="2400" b="1">
          <a:solidFill>
            <a:srgbClr val="FFFFFF"/>
          </a:solidFill>
          <a:latin typeface="Verdana"/>
          <a:ea typeface="Verdana"/>
          <a:cs typeface="Verdana"/>
          <a:sym typeface="Verdana"/>
        </a:defRPr>
      </a:lvl3pPr>
      <a:lvl4pPr indent="1371600">
        <a:defRPr sz="2400" b="1">
          <a:solidFill>
            <a:srgbClr val="FFFFFF"/>
          </a:solidFill>
          <a:latin typeface="Verdana"/>
          <a:ea typeface="Verdana"/>
          <a:cs typeface="Verdana"/>
          <a:sym typeface="Verdana"/>
        </a:defRPr>
      </a:lvl4pPr>
      <a:lvl5pPr indent="1828800">
        <a:defRPr sz="2400" b="1">
          <a:solidFill>
            <a:srgbClr val="FFFFFF"/>
          </a:solidFill>
          <a:latin typeface="Verdana"/>
          <a:ea typeface="Verdana"/>
          <a:cs typeface="Verdana"/>
          <a:sym typeface="Verdana"/>
        </a:defRPr>
      </a:lvl5pPr>
      <a:lvl6pPr marL="2560320" indent="-274320">
        <a:buSzPct val="100000"/>
        <a:buChar char="•"/>
        <a:defRPr sz="2400" b="1">
          <a:solidFill>
            <a:srgbClr val="FFFFFF"/>
          </a:solidFill>
          <a:latin typeface="Verdana"/>
          <a:ea typeface="Verdana"/>
          <a:cs typeface="Verdana"/>
          <a:sym typeface="Verdana"/>
        </a:defRPr>
      </a:lvl6pPr>
      <a:lvl7pPr marL="3017520" indent="-274320">
        <a:buSzPct val="100000"/>
        <a:buChar char="•"/>
        <a:defRPr sz="2400" b="1">
          <a:solidFill>
            <a:srgbClr val="FFFFFF"/>
          </a:solidFill>
          <a:latin typeface="Verdana"/>
          <a:ea typeface="Verdana"/>
          <a:cs typeface="Verdana"/>
          <a:sym typeface="Verdana"/>
        </a:defRPr>
      </a:lvl7pPr>
      <a:lvl8pPr marL="3474720" indent="-274320">
        <a:buSzPct val="100000"/>
        <a:buChar char="•"/>
        <a:defRPr sz="2400" b="1">
          <a:solidFill>
            <a:srgbClr val="FFFFFF"/>
          </a:solidFill>
          <a:latin typeface="Verdana"/>
          <a:ea typeface="Verdana"/>
          <a:cs typeface="Verdana"/>
          <a:sym typeface="Verdana"/>
        </a:defRPr>
      </a:lvl8pPr>
      <a:lvl9pPr marL="3931920" indent="-274320">
        <a:buSzPct val="100000"/>
        <a:buChar char="•"/>
        <a:defRPr sz="2400" b="1">
          <a:solidFill>
            <a:srgbClr val="FFFFFF"/>
          </a:solidFill>
          <a:latin typeface="Verdana"/>
          <a:ea typeface="Verdana"/>
          <a:cs typeface="Verdana"/>
          <a:sym typeface="Verdana"/>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indent="2286000" algn="r" defTabSz="457200">
        <a:defRPr sz="1200">
          <a:solidFill>
            <a:schemeClr val="tx1"/>
          </a:solidFill>
          <a:latin typeface="+mn-lt"/>
          <a:ea typeface="+mn-ea"/>
          <a:cs typeface="+mn-cs"/>
          <a:sym typeface="Arial"/>
        </a:defRPr>
      </a:lvl6pPr>
      <a:lvl7pPr indent="2743200" algn="r" defTabSz="457200">
        <a:defRPr sz="1200">
          <a:solidFill>
            <a:schemeClr val="tx1"/>
          </a:solidFill>
          <a:latin typeface="+mn-lt"/>
          <a:ea typeface="+mn-ea"/>
          <a:cs typeface="+mn-cs"/>
          <a:sym typeface="Arial"/>
        </a:defRPr>
      </a:lvl7pPr>
      <a:lvl8pPr indent="3200400" algn="r" defTabSz="457200">
        <a:defRPr sz="1200">
          <a:solidFill>
            <a:schemeClr val="tx1"/>
          </a:solidFill>
          <a:latin typeface="+mn-lt"/>
          <a:ea typeface="+mn-ea"/>
          <a:cs typeface="+mn-cs"/>
          <a:sym typeface="Arial"/>
        </a:defRPr>
      </a:lvl8pPr>
      <a:lvl9pPr indent="3657600" algn="r" defTabSz="457200">
        <a:defRPr sz="1200">
          <a:solidFill>
            <a:schemeClr val="tx1"/>
          </a:solidFill>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2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42900"/>
            <a:endParaRPr lang="en-US" dirty="0">
              <a:solidFill>
                <a:prstClr val="black"/>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42900"/>
            <a:endParaRPr lang="en-US" dirty="0">
              <a:solidFill>
                <a:prstClr val="black"/>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32003221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174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hdr="0" dt="0"/>
  <p:txStyles>
    <p:title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7.xml"/><Relationship Id="rId1" Type="http://schemas.openxmlformats.org/officeDocument/2006/relationships/tags" Target="../tags/tag6.xml"/><Relationship Id="rId6" Type="http://schemas.openxmlformats.org/officeDocument/2006/relationships/image" Target="../media/image28.sv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7.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7.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7.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3.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7.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jpe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svg"/><Relationship Id="rId2" Type="http://schemas.openxmlformats.org/officeDocument/2006/relationships/slideLayout" Target="../slideLayouts/slideLayout37.xml"/><Relationship Id="rId1" Type="http://schemas.openxmlformats.org/officeDocument/2006/relationships/tags" Target="../tags/tag11.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7.xml"/><Relationship Id="rId1" Type="http://schemas.openxmlformats.org/officeDocument/2006/relationships/tags" Target="../tags/tag12.xml"/><Relationship Id="rId6" Type="http://schemas.openxmlformats.org/officeDocument/2006/relationships/image" Target="../media/image38.sv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7.xml"/><Relationship Id="rId1" Type="http://schemas.openxmlformats.org/officeDocument/2006/relationships/tags" Target="../tags/tag13.xml"/><Relationship Id="rId6" Type="http://schemas.openxmlformats.org/officeDocument/2006/relationships/image" Target="../media/image39.sv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7.xml"/><Relationship Id="rId1" Type="http://schemas.openxmlformats.org/officeDocument/2006/relationships/tags" Target="../tags/tag14.xml"/><Relationship Id="rId6" Type="http://schemas.openxmlformats.org/officeDocument/2006/relationships/image" Target="../media/image40.sv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7.xml"/><Relationship Id="rId1" Type="http://schemas.openxmlformats.org/officeDocument/2006/relationships/tags" Target="../tags/tag15.xml"/><Relationship Id="rId6" Type="http://schemas.openxmlformats.org/officeDocument/2006/relationships/image" Target="../media/image41.sv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7.xml"/><Relationship Id="rId1" Type="http://schemas.openxmlformats.org/officeDocument/2006/relationships/tags" Target="../tags/tag16.xml"/><Relationship Id="rId5" Type="http://schemas.openxmlformats.org/officeDocument/2006/relationships/image" Target="../media/image29.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5.png"/><Relationship Id="rId4" Type="http://schemas.openxmlformats.org/officeDocument/2006/relationships/diagramLayout" Target="../diagrams/layout4.xml"/><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28.sv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1.bin"/><Relationship Id="rId7" Type="http://schemas.openxmlformats.org/officeDocument/2006/relationships/diagramQuickStyle" Target="../diagrams/quickStyle5.xml"/><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diagramLayout" Target="../diagrams/layout5.xml"/><Relationship Id="rId11" Type="http://schemas.openxmlformats.org/officeDocument/2006/relationships/image" Target="../media/image25.png"/><Relationship Id="rId5" Type="http://schemas.openxmlformats.org/officeDocument/2006/relationships/diagramData" Target="../diagrams/data5.xml"/><Relationship Id="rId10" Type="http://schemas.openxmlformats.org/officeDocument/2006/relationships/image" Target="../media/image14.jpeg"/><Relationship Id="rId4" Type="http://schemas.openxmlformats.org/officeDocument/2006/relationships/image" Target="../media/image51.wmf"/><Relationship Id="rId9" Type="http://schemas.microsoft.com/office/2007/relationships/diagramDrawing" Target="../diagrams/drawing5.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53.tiff"/><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6.xml"/><Relationship Id="rId7" Type="http://schemas.openxmlformats.org/officeDocument/2006/relationships/image" Target="../media/image14.jpeg"/><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57.sv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7.xml"/><Relationship Id="rId1" Type="http://schemas.openxmlformats.org/officeDocument/2006/relationships/tags" Target="../tags/tag17.xml"/><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image" Target="../media/image58.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51.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7.xml"/><Relationship Id="rId1" Type="http://schemas.openxmlformats.org/officeDocument/2006/relationships/tags" Target="../tags/tag18.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7.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7.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0.xml"/><Relationship Id="rId1" Type="http://schemas.openxmlformats.org/officeDocument/2006/relationships/slideLayout" Target="../slideLayouts/slideLayout26.xml"/><Relationship Id="rId5" Type="http://schemas.openxmlformats.org/officeDocument/2006/relationships/image" Target="../media/image67.png"/><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8.jpeg"/><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8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1.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5.png"/></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26.svg"/></Relationships>
</file>

<file path=ppt/slides/_rels/slide9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3.xml"/><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5.png"/></Relationships>
</file>

<file path=ppt/slides/_rels/slide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9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5.xml"/><Relationship Id="rId1" Type="http://schemas.openxmlformats.org/officeDocument/2006/relationships/slideLayout" Target="../slideLayouts/slideLayout2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4.jpeg"/></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22.png"/></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pic>
        <p:nvPicPr>
          <p:cNvPr id="14338" name="Picture 2" descr="W:\SASWH Operations\Communications\Logos\Programs_TLR_PART_SMART\PART Logo 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949" y="2449759"/>
            <a:ext cx="6415088" cy="24194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1587D28-86BF-0B8E-3E0A-668B2AFA9501}"/>
              </a:ext>
            </a:extLst>
          </p:cNvPr>
          <p:cNvSpPr>
            <a:spLocks noGrp="1" noChangeArrowheads="1"/>
          </p:cNvSpPr>
          <p:nvPr>
            <p:ph type="title"/>
          </p:nvPr>
        </p:nvSpPr>
        <p:spPr>
          <a:xfrm>
            <a:off x="804397" y="5013176"/>
            <a:ext cx="7535206" cy="792088"/>
          </a:xfrm>
          <a:prstGeom prst="rect">
            <a:avLst/>
          </a:prstGeom>
        </p:spPr>
        <p:txBody>
          <a:bodyPr>
            <a:noAutofit/>
          </a:bodyPr>
          <a:lstStyle/>
          <a:p>
            <a:pPr algn="ctr" eaLnBrk="1" hangingPunct="1"/>
            <a:r>
              <a:rPr lang="en-US" sz="2800" b="1" dirty="0">
                <a:latin typeface="Bahnschrift SemiBold" panose="020B0502040204020203" pitchFamily="34" charset="0"/>
                <a:cs typeface="Arial" pitchFamily="34" charset="0"/>
              </a:rPr>
              <a:t>Professional Assault Response Training</a:t>
            </a:r>
            <a:br>
              <a:rPr lang="en-US" sz="2800" b="1" dirty="0">
                <a:latin typeface="Bahnschrift SemiBold" panose="020B0502040204020203" pitchFamily="34" charset="0"/>
                <a:cs typeface="Arial" pitchFamily="34" charset="0"/>
              </a:rPr>
            </a:br>
            <a:r>
              <a:rPr lang="en-US" sz="2800" b="1" dirty="0">
                <a:latin typeface="Bahnschrift SemiBold" panose="020B0502040204020203" pitchFamily="34" charset="0"/>
                <a:cs typeface="Arial" pitchFamily="34" charset="0"/>
              </a:rPr>
              <a:t>6</a:t>
            </a:r>
            <a:r>
              <a:rPr lang="en-US" sz="2800" b="1" baseline="30000" dirty="0">
                <a:latin typeface="Bahnschrift SemiBold" panose="020B0502040204020203" pitchFamily="34" charset="0"/>
                <a:cs typeface="Arial" pitchFamily="34" charset="0"/>
              </a:rPr>
              <a:t>th</a:t>
            </a:r>
            <a:r>
              <a:rPr lang="en-US" sz="2800" b="1" dirty="0">
                <a:latin typeface="Bahnschrift SemiBold" panose="020B0502040204020203" pitchFamily="34" charset="0"/>
                <a:cs typeface="Arial" pitchFamily="34" charset="0"/>
              </a:rPr>
              <a:t> Edition</a:t>
            </a:r>
          </a:p>
        </p:txBody>
      </p:sp>
    </p:spTree>
    <p:extLst>
      <p:ext uri="{BB962C8B-B14F-4D97-AF65-F5344CB8AC3E}">
        <p14:creationId xmlns:p14="http://schemas.microsoft.com/office/powerpoint/2010/main" val="3892760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C75B3F-DB94-46E7-FA50-60197F06BDC9}"/>
              </a:ext>
            </a:extLst>
          </p:cNvPr>
          <p:cNvPicPr>
            <a:picLocks noChangeAspect="1"/>
          </p:cNvPicPr>
          <p:nvPr/>
        </p:nvPicPr>
        <p:blipFill>
          <a:blip r:embed="rId2"/>
          <a:stretch>
            <a:fillRect/>
          </a:stretch>
        </p:blipFill>
        <p:spPr>
          <a:xfrm>
            <a:off x="536098" y="1597131"/>
            <a:ext cx="8071804" cy="4608975"/>
          </a:xfrm>
          <a:prstGeom prst="rect">
            <a:avLst/>
          </a:prstGeom>
        </p:spPr>
      </p:pic>
      <p:sp>
        <p:nvSpPr>
          <p:cNvPr id="5" name="Rectangle 2">
            <a:extLst>
              <a:ext uri="{FF2B5EF4-FFF2-40B4-BE49-F238E27FC236}">
                <a16:creationId xmlns:a16="http://schemas.microsoft.com/office/drawing/2014/main" id="{AB042E9A-3B90-C590-0D02-B0719D0AD923}"/>
              </a:ext>
            </a:extLst>
          </p:cNvPr>
          <p:cNvSpPr txBox="1">
            <a:spLocks noGrp="1" noChangeArrowheads="1"/>
          </p:cNvSpPr>
          <p:nvPr>
            <p:ph type="title"/>
          </p:nvPr>
        </p:nvSpPr>
        <p:spPr>
          <a:xfrm>
            <a:off x="457200" y="45413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Description of Terms</a:t>
            </a:r>
          </a:p>
        </p:txBody>
      </p:sp>
      <p:pic>
        <p:nvPicPr>
          <p:cNvPr id="6" name="Picture 2" descr="Safe Work Background No Logos">
            <a:extLst>
              <a:ext uri="{FF2B5EF4-FFF2-40B4-BE49-F238E27FC236}">
                <a16:creationId xmlns:a16="http://schemas.microsoft.com/office/drawing/2014/main" id="{0D5F77F2-9395-23A0-36B0-F0CCA6507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36160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3A1A5C-646E-0DD5-FDA1-2CEAA389F11D}"/>
            </a:ext>
          </a:extLst>
        </p:cNvPr>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FDD07F57-8897-2FF0-1E21-25B5A70AD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2">
            <a:extLst>
              <a:ext uri="{FF2B5EF4-FFF2-40B4-BE49-F238E27FC236}">
                <a16:creationId xmlns:a16="http://schemas.microsoft.com/office/drawing/2014/main" id="{8B0B597C-1DD3-0E86-8E07-642643038649}"/>
              </a:ext>
            </a:extLst>
          </p:cNvPr>
          <p:cNvSpPr txBox="1">
            <a:spLocks noChangeArrowheads="1"/>
          </p:cNvSpPr>
          <p:nvPr/>
        </p:nvSpPr>
        <p:spPr>
          <a:xfrm>
            <a:off x="804397" y="836712"/>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Description of Terms</a:t>
            </a:r>
          </a:p>
        </p:txBody>
      </p:sp>
      <p:graphicFrame>
        <p:nvGraphicFramePr>
          <p:cNvPr id="12" name="Rectangle 3">
            <a:extLst>
              <a:ext uri="{FF2B5EF4-FFF2-40B4-BE49-F238E27FC236}">
                <a16:creationId xmlns:a16="http://schemas.microsoft.com/office/drawing/2014/main" id="{9124F0A8-0A88-F0AE-7603-B35D116CBF66}"/>
              </a:ext>
            </a:extLst>
          </p:cNvPr>
          <p:cNvGraphicFramePr>
            <a:graphicFrameLocks noGrp="1"/>
          </p:cNvGraphicFramePr>
          <p:nvPr>
            <p:ph idx="1"/>
            <p:extLst>
              <p:ext uri="{D42A27DB-BD31-4B8C-83A1-F6EECF244321}">
                <p14:modId xmlns:p14="http://schemas.microsoft.com/office/powerpoint/2010/main" val="4073901951"/>
              </p:ext>
            </p:extLst>
          </p:nvPr>
        </p:nvGraphicFramePr>
        <p:xfrm>
          <a:off x="556641" y="1783536"/>
          <a:ext cx="8047807" cy="4957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7260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Legislation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781210" y="1844824"/>
            <a:ext cx="7535206"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The three rights of a worker:</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0174B9"/>
                </a:solidFill>
                <a:latin typeface="Arial" panose="020B0604020202020204" pitchFamily="34" charset="0"/>
                <a:cs typeface="Arial" panose="020B0604020202020204" pitchFamily="34" charset="0"/>
              </a:rPr>
              <a:t>know</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4AA261"/>
                </a:solidFill>
                <a:latin typeface="Arial" panose="020B0604020202020204" pitchFamily="34" charset="0"/>
                <a:cs typeface="Arial" panose="020B0604020202020204" pitchFamily="34" charset="0"/>
              </a:rPr>
              <a:t>participate</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C00000"/>
                </a:solidFill>
                <a:latin typeface="Arial" panose="020B0604020202020204" pitchFamily="34" charset="0"/>
                <a:cs typeface="Arial" panose="020B0604020202020204" pitchFamily="34" charset="0"/>
              </a:rPr>
              <a:t>refuse</a:t>
            </a:r>
          </a:p>
        </p:txBody>
      </p:sp>
      <p:sp>
        <p:nvSpPr>
          <p:cNvPr id="5" name="Arrow: Chevron 4">
            <a:extLst>
              <a:ext uri="{FF2B5EF4-FFF2-40B4-BE49-F238E27FC236}">
                <a16:creationId xmlns:a16="http://schemas.microsoft.com/office/drawing/2014/main" id="{51B70C85-21A0-2209-B227-F123D4E305EF}"/>
              </a:ext>
            </a:extLst>
          </p:cNvPr>
          <p:cNvSpPr/>
          <p:nvPr/>
        </p:nvSpPr>
        <p:spPr>
          <a:xfrm>
            <a:off x="981486" y="3284984"/>
            <a:ext cx="432047" cy="428502"/>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Arrow: Chevron 8">
            <a:extLst>
              <a:ext uri="{FF2B5EF4-FFF2-40B4-BE49-F238E27FC236}">
                <a16:creationId xmlns:a16="http://schemas.microsoft.com/office/drawing/2014/main" id="{110CE70F-9B87-C242-6ED0-C39567EB9CB3}"/>
              </a:ext>
            </a:extLst>
          </p:cNvPr>
          <p:cNvSpPr/>
          <p:nvPr/>
        </p:nvSpPr>
        <p:spPr>
          <a:xfrm>
            <a:off x="981486" y="3936602"/>
            <a:ext cx="432047" cy="428502"/>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Arrow: Chevron 9">
            <a:extLst>
              <a:ext uri="{FF2B5EF4-FFF2-40B4-BE49-F238E27FC236}">
                <a16:creationId xmlns:a16="http://schemas.microsoft.com/office/drawing/2014/main" id="{64A0B096-02E1-4B8B-9AC8-61D8EA1B0E74}"/>
              </a:ext>
            </a:extLst>
          </p:cNvPr>
          <p:cNvSpPr/>
          <p:nvPr/>
        </p:nvSpPr>
        <p:spPr>
          <a:xfrm>
            <a:off x="981486" y="4512666"/>
            <a:ext cx="432047" cy="428502"/>
          </a:xfrm>
          <a:prstGeom prst="chevron">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1" name="Graphic 10" descr="Gavel with solid fill">
            <a:extLst>
              <a:ext uri="{FF2B5EF4-FFF2-40B4-BE49-F238E27FC236}">
                <a16:creationId xmlns:a16="http://schemas.microsoft.com/office/drawing/2014/main" id="{9518383E-693C-3E8C-82BC-85BEB2C99A4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36096" y="2218200"/>
            <a:ext cx="3515056" cy="3515056"/>
          </a:xfrm>
          <a:prstGeom prst="rect">
            <a:avLst/>
          </a:prstGeom>
        </p:spPr>
      </p:pic>
    </p:spTree>
    <p:custDataLst>
      <p:tags r:id="rId1"/>
    </p:custDataLst>
    <p:extLst>
      <p:ext uri="{BB962C8B-B14F-4D97-AF65-F5344CB8AC3E}">
        <p14:creationId xmlns:p14="http://schemas.microsoft.com/office/powerpoint/2010/main" val="406931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Course Background</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060848"/>
            <a:ext cx="8208912" cy="864096"/>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solidFill>
                  <a:srgbClr val="000000"/>
                </a:solidFill>
                <a:latin typeface="Bahnschrift SemiBold" panose="020B0502040204020203" pitchFamily="34" charset="0"/>
                <a:cs typeface="Arial" panose="020B0604020202020204" pitchFamily="34" charset="0"/>
              </a:rPr>
              <a:t>As agencies assume responsibility for the treatment of people with assaultive </a:t>
            </a:r>
            <a:r>
              <a:rPr lang="en-US" altLang="en-US" sz="2000" b="1" dirty="0" err="1">
                <a:solidFill>
                  <a:srgbClr val="000000"/>
                </a:solidFill>
                <a:latin typeface="Bahnschrift SemiBold" panose="020B0502040204020203" pitchFamily="34" charset="0"/>
                <a:cs typeface="Arial" panose="020B0604020202020204" pitchFamily="34" charset="0"/>
              </a:rPr>
              <a:t>behaviour</a:t>
            </a:r>
            <a:r>
              <a:rPr lang="en-US" altLang="en-US" sz="2000" b="1" dirty="0">
                <a:solidFill>
                  <a:srgbClr val="000000"/>
                </a:solidFill>
                <a:latin typeface="Bahnschrift SemiBold" panose="020B0502040204020203" pitchFamily="34" charset="0"/>
                <a:cs typeface="Arial" panose="020B0604020202020204" pitchFamily="34" charset="0"/>
              </a:rPr>
              <a:t>, they face a clear pattern of risks.</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2" name="Content Placeholder 1">
            <a:extLst>
              <a:ext uri="{FF2B5EF4-FFF2-40B4-BE49-F238E27FC236}">
                <a16:creationId xmlns:a16="http://schemas.microsoft.com/office/drawing/2014/main" id="{4BCACDA0-223C-964E-A7ED-D41F8867DC5E}"/>
              </a:ext>
            </a:extLst>
          </p:cNvPr>
          <p:cNvSpPr txBox="1">
            <a:spLocks/>
          </p:cNvSpPr>
          <p:nvPr/>
        </p:nvSpPr>
        <p:spPr>
          <a:xfrm>
            <a:off x="539552" y="2924944"/>
            <a:ext cx="7326503" cy="432048"/>
          </a:xfrm>
          <a:prstGeom prst="rect">
            <a:avLst/>
          </a:prstGeom>
        </p:spPr>
        <p:txBody>
          <a:bodyPr anchor="t">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charset="0"/>
              <a:buNone/>
            </a:pPr>
            <a:r>
              <a:rPr lang="en-CA" sz="2000" b="1" dirty="0">
                <a:solidFill>
                  <a:srgbClr val="000000"/>
                </a:solidFill>
                <a:latin typeface="Bahnschrift SemiBold" panose="020B0502040204020203" pitchFamily="34" charset="0"/>
                <a:cs typeface="Arial" panose="020B0604020202020204" pitchFamily="34" charset="0"/>
              </a:rPr>
              <a:t>What are the risks?</a:t>
            </a:r>
            <a:endParaRPr lang="en-CA" sz="1700" dirty="0">
              <a:latin typeface="Arial" panose="020B0604020202020204" pitchFamily="34" charset="0"/>
              <a:cs typeface="Arial" panose="020B0604020202020204" pitchFamily="34" charset="0"/>
            </a:endParaRPr>
          </a:p>
          <a:p>
            <a:endParaRPr lang="en-CA" sz="1700" dirty="0">
              <a:latin typeface="Arial" panose="020B0604020202020204" pitchFamily="34" charset="0"/>
              <a:cs typeface="Arial" panose="020B0604020202020204" pitchFamily="34" charset="0"/>
            </a:endParaRPr>
          </a:p>
          <a:p>
            <a:endParaRPr lang="en-CA" sz="1700" dirty="0">
              <a:latin typeface="Arial" panose="020B0604020202020204" pitchFamily="34" charset="0"/>
              <a:cs typeface="Arial" panose="020B0604020202020204" pitchFamily="34" charset="0"/>
            </a:endParaRPr>
          </a:p>
        </p:txBody>
      </p:sp>
      <p:sp>
        <p:nvSpPr>
          <p:cNvPr id="8" name="Content Placeholder 1">
            <a:extLst>
              <a:ext uri="{FF2B5EF4-FFF2-40B4-BE49-F238E27FC236}">
                <a16:creationId xmlns:a16="http://schemas.microsoft.com/office/drawing/2014/main" id="{2894713E-2DBB-3290-EE89-8023A4D0B5D2}"/>
              </a:ext>
            </a:extLst>
          </p:cNvPr>
          <p:cNvSpPr txBox="1">
            <a:spLocks/>
          </p:cNvSpPr>
          <p:nvPr/>
        </p:nvSpPr>
        <p:spPr>
          <a:xfrm>
            <a:off x="467544" y="3284983"/>
            <a:ext cx="8208912" cy="288032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individual will be successful in injuring themselves or others</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workers could be seriously injured during an incident</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Workers could contribute to the injury using excessive force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Lack of teamwork could contribute to the injury</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Managers could contribute to the injury by not providing adequate supervision</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Public censure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Formal penalties from court or legislation</a:t>
            </a:r>
          </a:p>
        </p:txBody>
      </p:sp>
    </p:spTree>
    <p:custDataLst>
      <p:tags r:id="rId1"/>
    </p:custDataLst>
    <p:extLst>
      <p:ext uri="{BB962C8B-B14F-4D97-AF65-F5344CB8AC3E}">
        <p14:creationId xmlns:p14="http://schemas.microsoft.com/office/powerpoint/2010/main" val="17466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uiExpand="1"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Objectives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132856"/>
            <a:ext cx="8208912" cy="3744416"/>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Purpose</a:t>
            </a:r>
            <a:r>
              <a:rPr lang="en-US" altLang="en-US" sz="1800" dirty="0">
                <a:solidFill>
                  <a:srgbClr val="000000"/>
                </a:solidFill>
                <a:latin typeface="Arial" panose="020B0604020202020204" pitchFamily="34" charset="0"/>
                <a:cs typeface="Arial" panose="020B0604020202020204" pitchFamily="34" charset="0"/>
              </a:rPr>
              <a:t> – what is my goal when responding to an individual with the potential for violence?</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Professionalism</a:t>
            </a:r>
            <a:r>
              <a:rPr lang="en-US" altLang="en-US" sz="1800" dirty="0">
                <a:solidFill>
                  <a:srgbClr val="000000"/>
                </a:solidFill>
                <a:latin typeface="Arial" panose="020B0604020202020204" pitchFamily="34" charset="0"/>
                <a:cs typeface="Arial" panose="020B0604020202020204" pitchFamily="34" charset="0"/>
              </a:rPr>
              <a:t> – why do I do what I do?</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Preparation</a:t>
            </a:r>
            <a:r>
              <a:rPr lang="en-US" altLang="en-US" sz="1800" dirty="0">
                <a:solidFill>
                  <a:srgbClr val="000000"/>
                </a:solidFill>
                <a:latin typeface="Arial" panose="020B0604020202020204" pitchFamily="34" charset="0"/>
                <a:cs typeface="Arial" panose="020B0604020202020204" pitchFamily="34" charset="0"/>
              </a:rPr>
              <a:t> – how have I prepared myself for this job/today?</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Identification</a:t>
            </a:r>
            <a:r>
              <a:rPr lang="en-US" altLang="en-US" sz="1800" dirty="0">
                <a:solidFill>
                  <a:srgbClr val="000000"/>
                </a:solidFill>
                <a:latin typeface="Arial" panose="020B0604020202020204" pitchFamily="34" charset="0"/>
                <a:cs typeface="Arial" panose="020B0604020202020204" pitchFamily="34" charset="0"/>
              </a:rPr>
              <a:t> – can I identify why the </a:t>
            </a:r>
            <a:r>
              <a:rPr lang="en-US" altLang="en-US" sz="1800" dirty="0" err="1">
                <a:solidFill>
                  <a:srgbClr val="000000"/>
                </a:solidFill>
                <a:latin typeface="Arial" panose="020B0604020202020204" pitchFamily="34" charset="0"/>
                <a:cs typeface="Arial" panose="020B0604020202020204" pitchFamily="34" charset="0"/>
              </a:rPr>
              <a:t>behaviour</a:t>
            </a:r>
            <a:r>
              <a:rPr lang="en-US" altLang="en-US" sz="1800" dirty="0">
                <a:solidFill>
                  <a:srgbClr val="000000"/>
                </a:solidFill>
                <a:latin typeface="Arial" panose="020B0604020202020204" pitchFamily="34" charset="0"/>
                <a:cs typeface="Arial" panose="020B0604020202020204" pitchFamily="34" charset="0"/>
              </a:rPr>
              <a:t> is happening?</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Response</a:t>
            </a:r>
            <a:r>
              <a:rPr lang="en-US" altLang="en-US" sz="1800" dirty="0">
                <a:solidFill>
                  <a:srgbClr val="000000"/>
                </a:solidFill>
                <a:latin typeface="Arial" panose="020B0604020202020204" pitchFamily="34" charset="0"/>
                <a:cs typeface="Arial" panose="020B0604020202020204" pitchFamily="34" charset="0"/>
              </a:rPr>
              <a:t> – can I respond appropriately?</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Recording/reporting </a:t>
            </a:r>
            <a:r>
              <a:rPr lang="en-US" altLang="en-US" sz="1800" dirty="0">
                <a:solidFill>
                  <a:srgbClr val="000000"/>
                </a:solidFill>
                <a:latin typeface="Arial" panose="020B0604020202020204" pitchFamily="34" charset="0"/>
                <a:cs typeface="Arial" panose="020B0604020202020204" pitchFamily="34" charset="0"/>
              </a:rPr>
              <a:t>– how do I share this?</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Follow-up/plan</a:t>
            </a:r>
            <a:r>
              <a:rPr lang="en-US" altLang="en-US" sz="2000" dirty="0">
                <a:solidFill>
                  <a:srgbClr val="000000"/>
                </a:solidFill>
                <a:latin typeface="Bahnschrift SemiBold" panose="020B0502040204020203"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 can we work together to not have it reoccur?</a:t>
            </a:r>
            <a:endParaRPr lang="en-US" altLang="en-US" sz="1800" b="1" dirty="0">
              <a:solidFill>
                <a:srgbClr val="000000"/>
              </a:solidFill>
              <a:latin typeface="Arial" panose="020B0604020202020204" pitchFamily="34" charset="0"/>
              <a:cs typeface="Arial" panose="020B0604020202020204" pitchFamily="34" charset="0"/>
            </a:endParaRPr>
          </a:p>
        </p:txBody>
      </p:sp>
      <p:pic>
        <p:nvPicPr>
          <p:cNvPr id="2" name="Picture 1" descr="A black background with green text&#10;&#10;Description automatically generated">
            <a:extLst>
              <a:ext uri="{FF2B5EF4-FFF2-40B4-BE49-F238E27FC236}">
                <a16:creationId xmlns:a16="http://schemas.microsoft.com/office/drawing/2014/main" id="{1778FB9A-C9B5-04A4-894E-512F57DE8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15437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Accountability</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2" name="Picture 1">
            <a:extLst>
              <a:ext uri="{FF2B5EF4-FFF2-40B4-BE49-F238E27FC236}">
                <a16:creationId xmlns:a16="http://schemas.microsoft.com/office/drawing/2014/main" id="{F16954A2-BA73-0ED7-2FE3-8F8CFBA53F40}"/>
              </a:ext>
            </a:extLst>
          </p:cNvPr>
          <p:cNvPicPr>
            <a:picLocks noChangeAspect="1"/>
          </p:cNvPicPr>
          <p:nvPr/>
        </p:nvPicPr>
        <p:blipFill>
          <a:blip r:embed="rId6"/>
          <a:stretch>
            <a:fillRect/>
          </a:stretch>
        </p:blipFill>
        <p:spPr>
          <a:xfrm>
            <a:off x="5292080" y="2924579"/>
            <a:ext cx="3557873" cy="3403662"/>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33646" y="1772816"/>
            <a:ext cx="5990954"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General definition of accountability:</a:t>
            </a:r>
          </a:p>
          <a:p>
            <a:pPr eaLnBrk="1" hangingPunct="1">
              <a:lnSpc>
                <a:spcPct val="150000"/>
              </a:lnSpc>
              <a:spcBef>
                <a:spcPts val="0"/>
              </a:spcBef>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Being bound to give an explanation of your conduct</a:t>
            </a:r>
            <a:endParaRPr lang="en-US" altLang="en-US" sz="2600" dirty="0">
              <a:solidFill>
                <a:srgbClr val="000000"/>
              </a:solidFill>
              <a:latin typeface="Arial" panose="020B0604020202020204" pitchFamily="34" charset="0"/>
              <a:cs typeface="Arial" panose="020B0604020202020204" pitchFamily="34" charset="0"/>
            </a:endParaRPr>
          </a:p>
          <a:p>
            <a:pPr eaLnBrk="1" hangingPunct="1">
              <a:lnSpc>
                <a:spcPct val="150000"/>
              </a:lnSpc>
              <a:spcBef>
                <a:spcPts val="0"/>
              </a:spcBef>
              <a:buFont typeface="Wingdings" panose="05000000000000000000" pitchFamily="2" charset="2"/>
              <a:buChar char="§"/>
            </a:pPr>
            <a:r>
              <a:rPr lang="en-US" altLang="en-US" sz="2600" dirty="0">
                <a:solidFill>
                  <a:srgbClr val="000000"/>
                </a:solidFill>
                <a:latin typeface="Arial" panose="020B0604020202020204" pitchFamily="34" charset="0"/>
                <a:cs typeface="Arial" panose="020B0604020202020204" pitchFamily="34" charset="0"/>
              </a:rPr>
              <a:t>Being responsible; answerable</a:t>
            </a:r>
          </a:p>
        </p:txBody>
      </p:sp>
      <p:sp>
        <p:nvSpPr>
          <p:cNvPr id="6" name="Rectangle 3">
            <a:extLst>
              <a:ext uri="{FF2B5EF4-FFF2-40B4-BE49-F238E27FC236}">
                <a16:creationId xmlns:a16="http://schemas.microsoft.com/office/drawing/2014/main" id="{E9F88440-B62C-68A4-61C7-2F3567C5BC06}"/>
              </a:ext>
            </a:extLst>
          </p:cNvPr>
          <p:cNvSpPr txBox="1">
            <a:spLocks noChangeArrowheads="1"/>
          </p:cNvSpPr>
          <p:nvPr/>
        </p:nvSpPr>
        <p:spPr>
          <a:xfrm>
            <a:off x="6617705" y="3429000"/>
            <a:ext cx="2232248" cy="1412193"/>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algn="ctr" eaLnBrk="1" hangingPunct="1">
              <a:lnSpc>
                <a:spcPct val="150000"/>
              </a:lnSpc>
              <a:spcBef>
                <a:spcPts val="0"/>
              </a:spcBef>
              <a:buFont typeface="Wingdings" pitchFamily="2" charset="2"/>
              <a:buNone/>
            </a:pPr>
            <a:r>
              <a:rPr lang="en-US" altLang="en-US" sz="1800" dirty="0">
                <a:latin typeface="Bahnschrift SemiBold" panose="020B0502040204020203" pitchFamily="34" charset="0"/>
                <a:cs typeface="Arial" panose="020B0604020202020204" pitchFamily="34" charset="0"/>
              </a:rPr>
              <a:t>What does “accountability” mean to you?</a:t>
            </a:r>
            <a:endParaRPr lang="en-US" altLang="en-US" sz="1800" b="1" i="1" dirty="0">
              <a:solidFill>
                <a:srgbClr val="C00000"/>
              </a:solidFill>
              <a:latin typeface="Bahnschrift SemiBold" panose="020B0502040204020203"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737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2868"/>
            <a:ext cx="8229600" cy="4822396"/>
          </a:xfrm>
        </p:spPr>
        <p:txBody>
          <a:bodyPr>
            <a:normAutofit/>
          </a:bodyPr>
          <a:lstStyle/>
          <a:p>
            <a:pPr marL="0" indent="0">
              <a:buNone/>
            </a:pPr>
            <a:r>
              <a:rPr lang="en-US" sz="2600" b="1" dirty="0">
                <a:latin typeface="Bahnschrift SemiBold" panose="020B0502040204020203" pitchFamily="34" charset="0"/>
                <a:cs typeface="Arial" panose="020B0604020202020204" pitchFamily="34" charset="0"/>
              </a:rPr>
              <a:t>PART</a:t>
            </a:r>
            <a:r>
              <a:rPr lang="en-US" sz="2600" dirty="0">
                <a:latin typeface="Arial" panose="020B0604020202020204" pitchFamily="34" charset="0"/>
                <a:cs typeface="Arial" panose="020B0604020202020204" pitchFamily="34" charset="0"/>
              </a:rPr>
              <a:t> is designed to address the question: </a:t>
            </a:r>
          </a:p>
          <a:p>
            <a:pPr marL="0" indent="0">
              <a:buNone/>
            </a:pPr>
            <a:r>
              <a:rPr lang="en-US" sz="2600" dirty="0">
                <a:latin typeface="Arial" panose="020B0604020202020204" pitchFamily="34" charset="0"/>
                <a:cs typeface="Arial" panose="020B0604020202020204" pitchFamily="34" charset="0"/>
              </a:rPr>
              <a:t>What happens when the care/treatment plan breaks down?</a:t>
            </a:r>
          </a:p>
          <a:p>
            <a:pPr marL="0" indent="0">
              <a:buNone/>
            </a:pPr>
            <a:endParaRPr lang="en-US" sz="2600" dirty="0">
              <a:latin typeface="Arial" panose="020B0604020202020204" pitchFamily="34" charset="0"/>
              <a:cs typeface="Arial" panose="020B0604020202020204" pitchFamily="34" charset="0"/>
            </a:endParaRPr>
          </a:p>
          <a:p>
            <a:pPr marL="0" marR="6350" indent="0">
              <a:buNone/>
            </a:pPr>
            <a:r>
              <a:rPr lang="en-GB" sz="2600" dirty="0">
                <a:effectLst/>
                <a:latin typeface="Arial" panose="020B0604020202020204" pitchFamily="34" charset="0"/>
                <a:ea typeface="Times New Roman" panose="02020603050405020304" pitchFamily="18" charset="0"/>
              </a:rPr>
              <a:t>The care or treatment focus is not on what the individual </a:t>
            </a:r>
            <a:r>
              <a:rPr lang="en-GB" sz="2600" b="1" dirty="0">
                <a:effectLst/>
                <a:latin typeface="Arial" panose="020B0604020202020204" pitchFamily="34" charset="0"/>
                <a:ea typeface="Times New Roman" panose="02020603050405020304" pitchFamily="18" charset="0"/>
              </a:rPr>
              <a:t>will stop doing</a:t>
            </a:r>
            <a:r>
              <a:rPr lang="en-GB" sz="2600" dirty="0">
                <a:effectLst/>
                <a:latin typeface="Arial" panose="020B0604020202020204" pitchFamily="34" charset="0"/>
                <a:ea typeface="Times New Roman" panose="02020603050405020304" pitchFamily="18" charset="0"/>
              </a:rPr>
              <a:t>, rather what the individual </a:t>
            </a:r>
            <a:r>
              <a:rPr lang="en-GB" sz="2600" b="1" dirty="0">
                <a:effectLst/>
                <a:latin typeface="Arial" panose="020B0604020202020204" pitchFamily="34" charset="0"/>
                <a:ea typeface="Times New Roman" panose="02020603050405020304" pitchFamily="18" charset="0"/>
              </a:rPr>
              <a:t>will be doing</a:t>
            </a:r>
            <a:r>
              <a:rPr lang="en-GB" sz="2600" dirty="0">
                <a:effectLst/>
                <a:latin typeface="Arial" panose="020B0604020202020204" pitchFamily="34" charset="0"/>
                <a:ea typeface="Times New Roman" panose="02020603050405020304" pitchFamily="18" charset="0"/>
              </a:rPr>
              <a:t> to meet their needs.</a:t>
            </a:r>
            <a:endParaRPr lang="en-CA" sz="26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095836" y="4543960"/>
            <a:ext cx="2952328" cy="1846659"/>
          </a:xfrm>
          <a:prstGeom prst="rect">
            <a:avLst/>
          </a:prstGeom>
          <a:noFill/>
          <a:ln w="76200" cmpd="dbl">
            <a:solidFill>
              <a:srgbClr val="00B050"/>
            </a:solidFill>
          </a:ln>
          <a:effectLst/>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r>
              <a:rPr lang="en-US" sz="2600" b="1" dirty="0">
                <a:latin typeface="Bahnschrift SemiBold" panose="020B0502040204020203" pitchFamily="34" charset="0"/>
                <a:cs typeface="Arial" panose="020B0604020202020204" pitchFamily="34" charset="0"/>
              </a:rPr>
              <a:t>Plan Your Work</a:t>
            </a:r>
          </a:p>
          <a:p>
            <a:pPr algn="ctr"/>
            <a:r>
              <a:rPr lang="en-US" sz="2600" b="1" dirty="0">
                <a:latin typeface="Bahnschrift SemiBold" panose="020B0502040204020203" pitchFamily="34" charset="0"/>
                <a:cs typeface="Arial" panose="020B0604020202020204" pitchFamily="34" charset="0"/>
              </a:rPr>
              <a:t>- - -</a:t>
            </a:r>
          </a:p>
          <a:p>
            <a:pPr algn="ctr"/>
            <a:r>
              <a:rPr lang="en-US" sz="2600" b="1" dirty="0">
                <a:latin typeface="Bahnschrift SemiBold" panose="020B0502040204020203" pitchFamily="34" charset="0"/>
                <a:cs typeface="Arial" panose="020B0604020202020204" pitchFamily="34" charset="0"/>
              </a:rPr>
              <a:t>Work Your Plan!</a:t>
            </a:r>
          </a:p>
          <a:p>
            <a:pPr algn="ctr"/>
            <a:endParaRPr lang="en-US" b="1"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9A3C0714-9074-FFE1-96FD-F8CF3D5E5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4392657E-52EF-CC68-71AF-7FD9FE9B0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6644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8196" descr="White puzzle with one red piece">
            <a:extLst>
              <a:ext uri="{FF2B5EF4-FFF2-40B4-BE49-F238E27FC236}">
                <a16:creationId xmlns:a16="http://schemas.microsoft.com/office/drawing/2014/main" id="{ED59E313-0F52-C23F-B410-E0CD33C5E2D9}"/>
              </a:ext>
            </a:extLst>
          </p:cNvPr>
          <p:cNvPicPr>
            <a:picLocks noChangeAspect="1"/>
          </p:cNvPicPr>
          <p:nvPr/>
        </p:nvPicPr>
        <p:blipFill rotWithShape="1">
          <a:blip r:embed="rId3"/>
          <a:srcRect l="34161" r="32557"/>
          <a:stretch/>
        </p:blipFill>
        <p:spPr>
          <a:xfrm>
            <a:off x="20" y="-2"/>
            <a:ext cx="4057627" cy="6858002"/>
          </a:xfrm>
          <a:prstGeom prst="rect">
            <a:avLst/>
          </a:prstGeom>
        </p:spPr>
      </p:pic>
      <p:sp>
        <p:nvSpPr>
          <p:cNvPr id="8194" name="Rectangle 2"/>
          <p:cNvSpPr>
            <a:spLocks noGrp="1" noChangeArrowheads="1"/>
          </p:cNvSpPr>
          <p:nvPr>
            <p:ph type="title"/>
          </p:nvPr>
        </p:nvSpPr>
        <p:spPr>
          <a:xfrm>
            <a:off x="4586487" y="501547"/>
            <a:ext cx="4098726" cy="1559301"/>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PART Interventions</a:t>
            </a:r>
          </a:p>
        </p:txBody>
      </p:sp>
      <p:sp>
        <p:nvSpPr>
          <p:cNvPr id="8195" name="Rectangle 3"/>
          <p:cNvSpPr>
            <a:spLocks noGrp="1" noChangeArrowheads="1"/>
          </p:cNvSpPr>
          <p:nvPr>
            <p:ph idx="1"/>
          </p:nvPr>
        </p:nvSpPr>
        <p:spPr>
          <a:xfrm>
            <a:off x="4812959" y="2132856"/>
            <a:ext cx="3935505" cy="4395254"/>
          </a:xfrm>
        </p:spPr>
        <p:txBody>
          <a:bodyPr anchor="ctr">
            <a:normAutofit lnSpcReduction="10000"/>
          </a:bodyPr>
          <a:lstStyle/>
          <a:p>
            <a:pPr marL="0" marR="6350" indent="0" algn="ctr">
              <a:buNone/>
            </a:pPr>
            <a:r>
              <a:rPr lang="en-US" sz="1800" b="1" dirty="0">
                <a:latin typeface="Arial" panose="020B0604020202020204" pitchFamily="34" charset="0"/>
                <a:ea typeface="Times New Roman" panose="02020603050405020304" pitchFamily="18" charset="0"/>
                <a:cs typeface="Arial" panose="020B0604020202020204" pitchFamily="34" charset="0"/>
              </a:rPr>
              <a:t>PART interventions are to be used </a:t>
            </a:r>
            <a:r>
              <a:rPr lang="en-US" sz="1800" b="1" u="sng" dirty="0">
                <a:latin typeface="Arial" panose="020B0604020202020204" pitchFamily="34" charset="0"/>
                <a:ea typeface="Times New Roman" panose="02020603050405020304" pitchFamily="18" charset="0"/>
                <a:cs typeface="Arial" panose="020B0604020202020204" pitchFamily="34" charset="0"/>
              </a:rPr>
              <a:t>all the time</a:t>
            </a:r>
            <a:r>
              <a:rPr lang="en-US" sz="1800" b="1" dirty="0">
                <a:latin typeface="Arial" panose="020B0604020202020204" pitchFamily="34" charset="0"/>
                <a:ea typeface="Times New Roman" panose="02020603050405020304" pitchFamily="18" charset="0"/>
                <a:cs typeface="Arial" panose="020B0604020202020204" pitchFamily="34" charset="0"/>
              </a:rPr>
              <a:t>, but may also include the following: </a:t>
            </a:r>
          </a:p>
          <a:p>
            <a:pPr marL="0" marR="6350" indent="0">
              <a:buNone/>
            </a:pP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the primary care/treatment plan doesn't work;</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the back-up care/treatment plan doesn't work; and,</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you are facing an immediate threat of injury.</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L="0" marR="8890" indent="0">
              <a:spcBef>
                <a:spcPts val="300"/>
              </a:spcBef>
              <a:spcAft>
                <a:spcPts val="0"/>
              </a:spcAft>
              <a:buNone/>
            </a:pPr>
            <a:endParaRPr lang="en-US" sz="1800" b="1" dirty="0">
              <a:latin typeface="Arial" panose="020B0604020202020204" pitchFamily="34" charset="0"/>
              <a:ea typeface="Times New Roman" panose="02020603050405020304" pitchFamily="18" charset="0"/>
              <a:cs typeface="Arial" panose="020B0604020202020204" pitchFamily="34" charset="0"/>
            </a:endParaRPr>
          </a:p>
          <a:p>
            <a:pPr marL="0" marR="8890" indent="0" algn="ctr">
              <a:spcBef>
                <a:spcPts val="300"/>
              </a:spcBef>
              <a:spcAft>
                <a:spcPts val="0"/>
              </a:spcAft>
              <a:buNone/>
            </a:pPr>
            <a:r>
              <a:rPr lang="en-US" sz="1800" b="1" dirty="0">
                <a:latin typeface="Arial" panose="020B0604020202020204" pitchFamily="34" charset="0"/>
                <a:ea typeface="Times New Roman" panose="02020603050405020304" pitchFamily="18" charset="0"/>
                <a:cs typeface="Arial" panose="020B0604020202020204" pitchFamily="34" charset="0"/>
              </a:rPr>
              <a:t>It is most important to stick to the primary plan for each individual while continually using PART principles. </a:t>
            </a:r>
            <a:endParaRPr lang="en-CA" sz="1800" b="1" dirty="0">
              <a:latin typeface="Arial" panose="020B0604020202020204" pitchFamily="34" charset="0"/>
              <a:ea typeface="Times New Roman" panose="02020603050405020304" pitchFamily="18" charset="0"/>
              <a:cs typeface="Arial" panose="020B0604020202020204" pitchFamily="34" charset="0"/>
            </a:endParaRPr>
          </a:p>
          <a:p>
            <a:pPr eaLnBrk="1" hangingPunct="1">
              <a:buFont typeface="Wingdings" pitchFamily="2" charset="2"/>
              <a:buNone/>
            </a:pPr>
            <a:endParaRPr lang="en-US" altLang="en-US" sz="1700" b="1" dirty="0">
              <a:latin typeface="Arial" panose="020B0604020202020204" pitchFamily="34" charset="0"/>
              <a:cs typeface="Arial" panose="020B0604020202020204" pitchFamily="34" charset="0"/>
            </a:endParaRPr>
          </a:p>
        </p:txBody>
      </p:sp>
      <p:pic>
        <p:nvPicPr>
          <p:cNvPr id="3" name="Picture 2" descr="A black background with green text&#10;&#10;Description automatically generated">
            <a:extLst>
              <a:ext uri="{FF2B5EF4-FFF2-40B4-BE49-F238E27FC236}">
                <a16:creationId xmlns:a16="http://schemas.microsoft.com/office/drawing/2014/main" id="{C2CFAB32-C2AF-CBA8-D076-046753908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2" descr="Safe Work Background No Logos">
            <a:extLst>
              <a:ext uri="{FF2B5EF4-FFF2-40B4-BE49-F238E27FC236}">
                <a16:creationId xmlns:a16="http://schemas.microsoft.com/office/drawing/2014/main" id="{D6707BD3-A591-3925-20B7-DF6D59483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93577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sp>
        <p:nvSpPr>
          <p:cNvPr id="5" name="Content Placeholder 2"/>
          <p:cNvSpPr txBox="1">
            <a:spLocks/>
          </p:cNvSpPr>
          <p:nvPr/>
        </p:nvSpPr>
        <p:spPr>
          <a:xfrm>
            <a:off x="938889" y="2132856"/>
            <a:ext cx="7266222" cy="2978603"/>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dirty="0">
                <a:latin typeface="Arial" panose="020B0604020202020204" pitchFamily="34" charset="0"/>
                <a:cs typeface="Arial" panose="020B0604020202020204" pitchFamily="34" charset="0"/>
              </a:rPr>
              <a:t>The key question to be answered when considering the use of PART interventions is: </a:t>
            </a:r>
          </a:p>
          <a:p>
            <a:pPr marL="0" indent="0" algn="ctr">
              <a:buFont typeface="Arial" pitchFamily="34" charset="0"/>
              <a:buNone/>
            </a:pP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dirty="0">
                <a:latin typeface="Arial" panose="020B0604020202020204" pitchFamily="34" charset="0"/>
                <a:cs typeface="Arial" panose="020B0604020202020204" pitchFamily="34" charset="0"/>
              </a:rPr>
              <a:t>Is the </a:t>
            </a:r>
            <a:r>
              <a:rPr lang="en-US" sz="1800" dirty="0" err="1">
                <a:latin typeface="Arial" panose="020B0604020202020204" pitchFamily="34" charset="0"/>
                <a:cs typeface="Arial" panose="020B0604020202020204" pitchFamily="34" charset="0"/>
              </a:rPr>
              <a:t>behaviour</a:t>
            </a:r>
            <a:r>
              <a:rPr lang="en-US" sz="1800" dirty="0">
                <a:latin typeface="Arial" panose="020B0604020202020204" pitchFamily="34" charset="0"/>
                <a:cs typeface="Arial" panose="020B0604020202020204" pitchFamily="34" charset="0"/>
              </a:rPr>
              <a:t> dangerous? </a:t>
            </a:r>
          </a:p>
          <a:p>
            <a:pPr marL="0" indent="0" algn="ctr">
              <a:buFont typeface="Arial" pitchFamily="34" charset="0"/>
              <a:buNone/>
            </a:pP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dirty="0">
                <a:latin typeface="Arial" panose="020B0604020202020204" pitchFamily="34" charset="0"/>
                <a:cs typeface="Arial" panose="020B0604020202020204" pitchFamily="34" charset="0"/>
              </a:rPr>
              <a:t>Being obnoxious is a constitutional right.</a:t>
            </a:r>
          </a:p>
          <a:p>
            <a:pPr algn="ct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b="1" dirty="0">
                <a:latin typeface="Arial" panose="020B0604020202020204" pitchFamily="34" charset="0"/>
                <a:cs typeface="Arial" panose="020B0604020202020204" pitchFamily="34" charset="0"/>
              </a:rPr>
              <a:t>Violating anyone’s human rights is a serious matter. It should never be done without sufficient cause.</a:t>
            </a:r>
          </a:p>
        </p:txBody>
      </p:sp>
      <p:sp>
        <p:nvSpPr>
          <p:cNvPr id="6" name="Rectangle 5">
            <a:extLst>
              <a:ext uri="{FF2B5EF4-FFF2-40B4-BE49-F238E27FC236}">
                <a16:creationId xmlns:a16="http://schemas.microsoft.com/office/drawing/2014/main" id="{F56309F6-ACCD-2EE1-5C03-9448C0F5266F}"/>
              </a:ext>
            </a:extLst>
          </p:cNvPr>
          <p:cNvSpPr/>
          <p:nvPr/>
        </p:nvSpPr>
        <p:spPr>
          <a:xfrm>
            <a:off x="0" y="5344607"/>
            <a:ext cx="9144000" cy="1252745"/>
          </a:xfrm>
          <a:prstGeom prst="rect">
            <a:avLst/>
          </a:prstGeom>
          <a:solidFill>
            <a:srgbClr val="0174B9"/>
          </a:solidFill>
          <a:ln>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CF80DA05-C03E-03C2-DD6D-1BFD0C898275}"/>
              </a:ext>
            </a:extLst>
          </p:cNvPr>
          <p:cNvSpPr>
            <a:spLocks noGrp="1"/>
          </p:cNvSpPr>
          <p:nvPr>
            <p:ph type="title"/>
          </p:nvPr>
        </p:nvSpPr>
        <p:spPr>
          <a:xfrm>
            <a:off x="251520" y="5517232"/>
            <a:ext cx="8640960" cy="792089"/>
          </a:xfrm>
        </p:spPr>
        <p:txBody>
          <a:bodyPr anchor="b">
            <a:normAutofit/>
          </a:bodyPr>
          <a:lstStyle/>
          <a:p>
            <a:pPr>
              <a:lnSpc>
                <a:spcPct val="90000"/>
              </a:lnSpc>
            </a:pPr>
            <a:r>
              <a:rPr lang="en-US" sz="4200" b="1" dirty="0">
                <a:solidFill>
                  <a:schemeClr val="bg1"/>
                </a:solidFill>
                <a:latin typeface="Bahnschrift SemiBold" panose="020B0502040204020203" pitchFamily="34" charset="0"/>
                <a:cs typeface="Arial" panose="020B0604020202020204" pitchFamily="34" charset="0"/>
              </a:rPr>
              <a:t>PART is not a self-defense course</a:t>
            </a:r>
            <a:r>
              <a:rPr lang="en-US" sz="4200" dirty="0">
                <a:solidFill>
                  <a:schemeClr val="bg1"/>
                </a:solidFill>
                <a:latin typeface="Bahnschrift SemiBold" panose="020B0502040204020203" pitchFamily="34" charset="0"/>
                <a:cs typeface="Arial" panose="020B0604020202020204" pitchFamily="34" charset="0"/>
              </a:rPr>
              <a:t>.</a:t>
            </a:r>
            <a:endParaRPr lang="en-US" sz="4200" dirty="0">
              <a:solidFill>
                <a:schemeClr val="bg1"/>
              </a:solidFill>
            </a:endParaRPr>
          </a:p>
        </p:txBody>
      </p:sp>
    </p:spTree>
    <p:extLst>
      <p:ext uri="{BB962C8B-B14F-4D97-AF65-F5344CB8AC3E}">
        <p14:creationId xmlns:p14="http://schemas.microsoft.com/office/powerpoint/2010/main" val="194071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28697" y="348865"/>
            <a:ext cx="7533018" cy="877729"/>
          </a:xfrm>
        </p:spPr>
        <p:txBody>
          <a:bodyPr anchor="ctr">
            <a:normAutofit/>
          </a:bodyPr>
          <a:lstStyle/>
          <a:p>
            <a:pPr eaLnBrk="1" hangingPunct="1"/>
            <a:r>
              <a:rPr lang="en-US" altLang="en-US" sz="3500" b="1">
                <a:solidFill>
                  <a:srgbClr val="FFFFFF"/>
                </a:solidFill>
                <a:latin typeface="Arial" panose="020B0604020202020204" pitchFamily="34" charset="0"/>
                <a:cs typeface="Arial" panose="020B0604020202020204" pitchFamily="34" charset="0"/>
              </a:rPr>
              <a:t>PART Principle</a:t>
            </a:r>
          </a:p>
        </p:txBody>
      </p:sp>
      <p:pic>
        <p:nvPicPr>
          <p:cNvPr id="2" name="Picture 2" descr="Safe Work Background No Logos">
            <a:extLst>
              <a:ext uri="{FF2B5EF4-FFF2-40B4-BE49-F238E27FC236}">
                <a16:creationId xmlns:a16="http://schemas.microsoft.com/office/drawing/2014/main" id="{53CD41FF-485A-56C9-0785-D44675625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a:extLst>
              <a:ext uri="{FF2B5EF4-FFF2-40B4-BE49-F238E27FC236}">
                <a16:creationId xmlns:a16="http://schemas.microsoft.com/office/drawing/2014/main" id="{2ADD12FA-872C-6B33-29F8-5D75D938A758}"/>
              </a:ext>
            </a:extLst>
          </p:cNvPr>
          <p:cNvSpPr txBox="1"/>
          <p:nvPr/>
        </p:nvSpPr>
        <p:spPr>
          <a:xfrm>
            <a:off x="446412" y="1187396"/>
            <a:ext cx="8230044" cy="4699748"/>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Purpose:</a:t>
            </a:r>
          </a:p>
          <a:p>
            <a:pPr marL="0" indent="0" defTabSz="749808">
              <a:lnSpc>
                <a:spcPct val="90000"/>
              </a:lnSpc>
              <a:buNone/>
            </a:pPr>
            <a:endParaRPr lang="en-US" altLang="en-US" sz="2600" kern="1200" dirty="0">
              <a:solidFill>
                <a:schemeClr val="tx1"/>
              </a:solidFill>
              <a:latin typeface="Arial" panose="020B0604020202020204" pitchFamily="34" charset="0"/>
              <a:cs typeface="Arial" panose="020B0604020202020204" pitchFamily="34" charset="0"/>
            </a:endParaRPr>
          </a:p>
          <a:p>
            <a:pPr marL="0" marR="457200" indent="0">
              <a:buNone/>
            </a:pPr>
            <a:r>
              <a:rPr lang="en-US" sz="2600" dirty="0">
                <a:effectLst/>
                <a:latin typeface="Arial" panose="020B0604020202020204" pitchFamily="34" charset="0"/>
                <a:ea typeface="Times New Roman" panose="02020603050405020304" pitchFamily="18" charset="0"/>
                <a:cs typeface="Arial" panose="020B0604020202020204" pitchFamily="34" charset="0"/>
              </a:rPr>
              <a:t>When workers understand that beneath difficult or aggressive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there is a message or a reason for the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workers will be less likely to react negatively to the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and more likely to respond in ways that assist the individual to express their needs more effectively. </a:t>
            </a:r>
          </a:p>
          <a:p>
            <a:pPr marL="0" marR="457200" indent="0">
              <a:buNone/>
            </a:pPr>
            <a:endParaRPr lang="en-US" sz="2600"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b="1" i="1" dirty="0">
                <a:effectLst/>
                <a:latin typeface="Arial" panose="020B0604020202020204" pitchFamily="34" charset="0"/>
                <a:ea typeface="Times New Roman" panose="02020603050405020304" pitchFamily="18" charset="0"/>
                <a:cs typeface="Arial" panose="020B0604020202020204" pitchFamily="34" charset="0"/>
              </a:rPr>
              <a:t>This will lead to better outcomes.</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A black background with green text&#10;&#10;Description automatically generated">
            <a:extLst>
              <a:ext uri="{FF2B5EF4-FFF2-40B4-BE49-F238E27FC236}">
                <a16:creationId xmlns:a16="http://schemas.microsoft.com/office/drawing/2014/main" id="{08B90F31-DA97-553F-3D52-998CAB317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70068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046" y="818128"/>
            <a:ext cx="4324954"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4200" b="1" i="0" u="none" strike="noStrike" kern="1200" cap="none" spc="0" normalizeH="0" baseline="0" noProof="0" dirty="0">
                <a:ln>
                  <a:noFill/>
                </a:ln>
                <a:solidFill>
                  <a:srgbClr val="000000"/>
                </a:solidFill>
                <a:effectLst/>
                <a:uLnTx/>
                <a:uFillTx/>
                <a:latin typeface="Bahnschrift SemiBold" panose="020B0502040204020203" pitchFamily="34" charset="0"/>
                <a:cs typeface="Arial" pitchFamily="34" charset="0"/>
              </a:rPr>
              <a:t>Who Are We?</a:t>
            </a:r>
          </a:p>
        </p:txBody>
      </p:sp>
      <p:sp>
        <p:nvSpPr>
          <p:cNvPr id="6" name="TextBox 5"/>
          <p:cNvSpPr txBox="1"/>
          <p:nvPr/>
        </p:nvSpPr>
        <p:spPr>
          <a:xfrm>
            <a:off x="247046" y="1765260"/>
            <a:ext cx="4324954" cy="44935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600" b="0" i="0" u="none" strike="noStrike" kern="1200" cap="none" spc="0" normalizeH="0" baseline="0" noProof="0" dirty="0">
                <a:ln>
                  <a:noFill/>
                </a:ln>
                <a:solidFill>
                  <a:srgbClr val="000000"/>
                </a:solidFill>
                <a:effectLst/>
                <a:uLnTx/>
                <a:uFillTx/>
                <a:ea typeface="+mn-ea"/>
                <a:cs typeface="Calibri" panose="020F0502020204030204" pitchFamily="34" charset="0"/>
              </a:rPr>
              <a:t>The Saskatchewan Association for Safe Workplaces in Health (SASWH)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600" b="0" i="0" u="none" strike="noStrike" kern="1200" cap="none" spc="0" normalizeH="0" baseline="0" noProof="0" dirty="0">
                <a:ln>
                  <a:noFill/>
                </a:ln>
                <a:solidFill>
                  <a:srgbClr val="000000"/>
                </a:solidFill>
                <a:effectLst/>
                <a:uLnTx/>
                <a:uFillTx/>
                <a:ea typeface="+mn-ea"/>
                <a:cs typeface="Calibri" panose="020F0502020204030204" pitchFamily="34" charset="0"/>
              </a:rPr>
              <a:t>is committed to work in partnership with health care industry workers and employers, to reduce the number of workplace injuries and illnesses in the health sector.</a:t>
            </a:r>
          </a:p>
        </p:txBody>
      </p:sp>
      <p:pic>
        <p:nvPicPr>
          <p:cNvPr id="4" name="Picture 2" descr="Safe Work Background No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02297894-7C49-53F0-2993-DBD0BD2984B7}"/>
              </a:ext>
            </a:extLst>
          </p:cNvPr>
          <p:cNvPicPr>
            <a:picLocks noChangeAspect="1"/>
          </p:cNvPicPr>
          <p:nvPr/>
        </p:nvPicPr>
        <p:blipFill>
          <a:blip r:embed="rId5"/>
          <a:stretch>
            <a:fillRect/>
          </a:stretch>
        </p:blipFill>
        <p:spPr>
          <a:xfrm>
            <a:off x="5364088" y="1412776"/>
            <a:ext cx="3279850" cy="4493538"/>
          </a:xfrm>
          <a:prstGeom prst="rect">
            <a:avLst/>
          </a:prstGeom>
        </p:spPr>
      </p:pic>
    </p:spTree>
    <p:custDataLst>
      <p:tags r:id="rId1"/>
    </p:custDataLst>
    <p:extLst>
      <p:ext uri="{BB962C8B-B14F-4D97-AF65-F5344CB8AC3E}">
        <p14:creationId xmlns:p14="http://schemas.microsoft.com/office/powerpoint/2010/main" val="200348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Purpose</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5" name="TextBox 4">
            <a:extLst>
              <a:ext uri="{FF2B5EF4-FFF2-40B4-BE49-F238E27FC236}">
                <a16:creationId xmlns:a16="http://schemas.microsoft.com/office/drawing/2014/main" id="{A1BA5880-3E65-DE3A-4D67-7ACA10FE4F9F}"/>
              </a:ext>
            </a:extLst>
          </p:cNvPr>
          <p:cNvSpPr txBox="1"/>
          <p:nvPr/>
        </p:nvSpPr>
        <p:spPr>
          <a:xfrm>
            <a:off x="446412" y="2634005"/>
            <a:ext cx="8230044" cy="2739211"/>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Key question: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When responding to an individual displaying difficult or aggressive </a:t>
            </a:r>
            <a:r>
              <a:rPr lang="en-US" sz="2600" dirty="0" err="1">
                <a:latin typeface="Arial" panose="020B0604020202020204" pitchFamily="34" charset="0"/>
                <a:ea typeface="Times New Roman" panose="02020603050405020304" pitchFamily="18" charset="0"/>
                <a:cs typeface="Arial" panose="020B0604020202020204" pitchFamily="34" charset="0"/>
              </a:rPr>
              <a:t>behaviour</a:t>
            </a:r>
            <a:r>
              <a:rPr lang="en-US" sz="2600" dirty="0">
                <a:latin typeface="Arial" panose="020B0604020202020204" pitchFamily="34" charset="0"/>
                <a:ea typeface="Times New Roman" panose="02020603050405020304" pitchFamily="18" charset="0"/>
                <a:cs typeface="Arial" panose="020B0604020202020204" pitchFamily="34" charset="0"/>
              </a:rPr>
              <a:t>: </a:t>
            </a:r>
            <a:r>
              <a:rPr lang="en-US" sz="2600" b="1" i="1" dirty="0">
                <a:latin typeface="Arial" panose="020B0604020202020204" pitchFamily="34" charset="0"/>
                <a:ea typeface="Times New Roman" panose="02020603050405020304" pitchFamily="18" charset="0"/>
                <a:cs typeface="Arial" panose="020B0604020202020204" pitchFamily="34" charset="0"/>
              </a:rPr>
              <a:t>what is your goal?</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180582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C875-EBCA-73D2-122B-5E2E5447DA76}"/>
              </a:ext>
            </a:extLst>
          </p:cNvPr>
          <p:cNvSpPr>
            <a:spLocks noGrp="1"/>
          </p:cNvSpPr>
          <p:nvPr>
            <p:ph type="title"/>
          </p:nvPr>
        </p:nvSpPr>
        <p:spPr>
          <a:xfrm>
            <a:off x="457200" y="836712"/>
            <a:ext cx="8229600" cy="1143000"/>
          </a:xfrm>
        </p:spPr>
        <p:txBody>
          <a:bodyPr>
            <a:normAutofit/>
          </a:bodyPr>
          <a:lstStyle/>
          <a:p>
            <a:r>
              <a:rPr lang="en-US" sz="4200" b="1" dirty="0">
                <a:latin typeface="Bahnschrift SemiBold" panose="020B0502040204020203" pitchFamily="34" charset="0"/>
                <a:ea typeface="Times New Roman" panose="02020603050405020304" pitchFamily="18" charset="0"/>
              </a:rPr>
              <a:t>Remember…</a:t>
            </a:r>
            <a:endParaRPr lang="en-CA" sz="4200" dirty="0">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E9C23D1A-FE2D-A9CD-AC37-20EAC6688122}"/>
              </a:ext>
            </a:extLst>
          </p:cNvPr>
          <p:cNvSpPr>
            <a:spLocks noGrp="1"/>
          </p:cNvSpPr>
          <p:nvPr>
            <p:ph idx="1"/>
          </p:nvPr>
        </p:nvSpPr>
        <p:spPr>
          <a:xfrm>
            <a:off x="642392" y="1772816"/>
            <a:ext cx="7859216" cy="1944216"/>
          </a:xfrm>
        </p:spPr>
        <p:txBody>
          <a:bodyPr/>
          <a:lstStyle/>
          <a:p>
            <a:pPr marL="0" marR="6350" indent="0" algn="ctr">
              <a:buNone/>
            </a:pPr>
            <a:endParaRPr lang="en-CA" sz="1800" dirty="0">
              <a:effectLst/>
              <a:latin typeface="Times New Roman" panose="02020603050405020304" pitchFamily="18" charset="0"/>
              <a:ea typeface="Times New Roman" panose="02020603050405020304" pitchFamily="18" charset="0"/>
            </a:endParaRPr>
          </a:p>
          <a:p>
            <a:pPr marL="0" marR="6350" indent="0" algn="ctr">
              <a:buNone/>
            </a:pPr>
            <a:r>
              <a:rPr lang="en-US" sz="2600" i="1" dirty="0">
                <a:effectLst/>
                <a:latin typeface="Bahnschrift SemiBold" panose="020B0502040204020203" pitchFamily="34" charset="0"/>
                <a:ea typeface="Times New Roman" panose="02020603050405020304" pitchFamily="18" charset="0"/>
                <a:cs typeface="Arial" panose="020B0604020202020204" pitchFamily="34" charset="0"/>
              </a:rPr>
              <a:t>"All </a:t>
            </a:r>
            <a:r>
              <a:rPr lang="en-US" sz="2600" i="1" dirty="0" err="1">
                <a:effectLst/>
                <a:latin typeface="Bahnschrift SemiBold" panose="020B0502040204020203" pitchFamily="34" charset="0"/>
                <a:ea typeface="Times New Roman" panose="02020603050405020304" pitchFamily="18" charset="0"/>
                <a:cs typeface="Arial" panose="020B0604020202020204" pitchFamily="34" charset="0"/>
              </a:rPr>
              <a:t>behaviour</a:t>
            </a:r>
            <a:r>
              <a:rPr lang="en-US" sz="2600" i="1" dirty="0">
                <a:effectLst/>
                <a:latin typeface="Bahnschrift SemiBold" panose="020B0502040204020203" pitchFamily="34" charset="0"/>
                <a:ea typeface="Times New Roman" panose="02020603050405020304" pitchFamily="18" charset="0"/>
                <a:cs typeface="Arial" panose="020B0604020202020204" pitchFamily="34" charset="0"/>
              </a:rPr>
              <a:t> is a form of communication.” </a:t>
            </a:r>
            <a:endParaRPr lang="en-CA" sz="2600"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6350" indent="0" algn="ctr">
              <a:buNone/>
            </a:pPr>
            <a:r>
              <a:rPr lang="en-US" sz="1800" i="1" dirty="0">
                <a:effectLst/>
                <a:latin typeface="Bahnschrift SemiBold" panose="020B0502040204020203" pitchFamily="34" charset="0"/>
                <a:ea typeface="Times New Roman" panose="02020603050405020304" pitchFamily="18" charset="0"/>
                <a:cs typeface="Arial" panose="020B0604020202020204" pitchFamily="34" charset="0"/>
              </a:rPr>
              <a:t>(Dr. Becky Bailey, 2023)</a:t>
            </a:r>
            <a:endParaRPr lang="en-CA" sz="1800" dirty="0">
              <a:effectLst/>
              <a:latin typeface="Bahnschrift SemiBold" panose="020B0502040204020203" pitchFamily="34" charset="0"/>
              <a:ea typeface="Times New Roman" panose="02020603050405020304" pitchFamily="18" charset="0"/>
              <a:cs typeface="Arial" panose="020B0604020202020204" pitchFamily="34" charset="0"/>
            </a:endParaRPr>
          </a:p>
          <a:p>
            <a:endParaRPr lang="en-CA" dirty="0"/>
          </a:p>
        </p:txBody>
      </p:sp>
      <p:pic>
        <p:nvPicPr>
          <p:cNvPr id="4" name="Picture 2" descr="Safe Work Background No Logos">
            <a:extLst>
              <a:ext uri="{FF2B5EF4-FFF2-40B4-BE49-F238E27FC236}">
                <a16:creationId xmlns:a16="http://schemas.microsoft.com/office/drawing/2014/main" id="{923CB992-B9DB-F46F-6E2D-45A0BEDF4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person holding a mask&#10;&#10;Description automatically generated">
            <a:extLst>
              <a:ext uri="{FF2B5EF4-FFF2-40B4-BE49-F238E27FC236}">
                <a16:creationId xmlns:a16="http://schemas.microsoft.com/office/drawing/2014/main" id="{D1B741CC-F88A-3848-812F-E821D761CA1A}"/>
              </a:ext>
            </a:extLst>
          </p:cNvPr>
          <p:cNvPicPr>
            <a:picLocks noChangeAspect="1"/>
          </p:cNvPicPr>
          <p:nvPr/>
        </p:nvPicPr>
        <p:blipFill>
          <a:blip r:embed="rId3">
            <a:extLst>
              <a:ext uri="{28A0092B-C50C-407E-A947-70E740481C1C}">
                <a14:useLocalDpi xmlns:a14="http://schemas.microsoft.com/office/drawing/2010/main" val="0"/>
              </a:ext>
            </a:extLst>
          </a:blip>
          <a:srcRect t="6970" b="13198"/>
          <a:stretch/>
        </p:blipFill>
        <p:spPr>
          <a:xfrm>
            <a:off x="0" y="3140968"/>
            <a:ext cx="9144000" cy="3744416"/>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92AB8089-9344-EA89-071B-F70B62E20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2590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772816"/>
            <a:ext cx="8230044" cy="393954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Professionalism:</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Workers who understand why they have chosen to work in the healthcare/human services field are more motivated to respond in a positive manner when responding to difficult or challenging behaviours while not reacting with emotion.</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38348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ACD7-EDA8-549B-7376-AFA74CAAFF9D}"/>
              </a:ext>
            </a:extLst>
          </p:cNvPr>
          <p:cNvSpPr>
            <a:spLocks noGrp="1"/>
          </p:cNvSpPr>
          <p:nvPr>
            <p:ph type="title"/>
          </p:nvPr>
        </p:nvSpPr>
        <p:spPr>
          <a:xfrm>
            <a:off x="470786" y="1064379"/>
            <a:ext cx="8229600" cy="1012974"/>
          </a:xfrm>
        </p:spPr>
        <p:txBody>
          <a:bodyPr>
            <a:normAutofit fontScale="90000"/>
          </a:bodyPr>
          <a:lstStyle/>
          <a:p>
            <a:r>
              <a:rPr lang="en-US" dirty="0">
                <a:latin typeface="Bahnschrift SemiBold" panose="020B0502040204020203" pitchFamily="34" charset="0"/>
              </a:rPr>
              <a:t>Response vs. reaction</a:t>
            </a:r>
            <a:br>
              <a:rPr lang="en-US" dirty="0">
                <a:latin typeface="Bahnschrift SemiBold" panose="020B0502040204020203" pitchFamily="34" charset="0"/>
              </a:rPr>
            </a:br>
            <a:endParaRPr lang="en-CA" dirty="0">
              <a:latin typeface="Bahnschrift SemiBold" panose="020B0502040204020203" pitchFamily="34" charset="0"/>
            </a:endParaRPr>
          </a:p>
        </p:txBody>
      </p:sp>
      <p:graphicFrame>
        <p:nvGraphicFramePr>
          <p:cNvPr id="7" name="Content Placeholder 2">
            <a:extLst>
              <a:ext uri="{FF2B5EF4-FFF2-40B4-BE49-F238E27FC236}">
                <a16:creationId xmlns:a16="http://schemas.microsoft.com/office/drawing/2014/main" id="{E2EA7CEE-D4FB-664C-6B52-E5164D174AFF}"/>
              </a:ext>
            </a:extLst>
          </p:cNvPr>
          <p:cNvGraphicFramePr>
            <a:graphicFrameLocks noGrp="1"/>
          </p:cNvGraphicFramePr>
          <p:nvPr>
            <p:ph idx="1"/>
            <p:extLst>
              <p:ext uri="{D42A27DB-BD31-4B8C-83A1-F6EECF244321}">
                <p14:modId xmlns:p14="http://schemas.microsoft.com/office/powerpoint/2010/main" val="3894596978"/>
              </p:ext>
            </p:extLst>
          </p:nvPr>
        </p:nvGraphicFramePr>
        <p:xfrm>
          <a:off x="470786" y="1916832"/>
          <a:ext cx="8229600" cy="4329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Safe Work Background No Logos">
            <a:extLst>
              <a:ext uri="{FF2B5EF4-FFF2-40B4-BE49-F238E27FC236}">
                <a16:creationId xmlns:a16="http://schemas.microsoft.com/office/drawing/2014/main" id="{EF97419E-5C7D-2A88-35D7-52153E43E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67895C4E-2665-80B4-48DA-40797177B1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6" name="Explosion: 8 Points 5">
            <a:extLst>
              <a:ext uri="{FF2B5EF4-FFF2-40B4-BE49-F238E27FC236}">
                <a16:creationId xmlns:a16="http://schemas.microsoft.com/office/drawing/2014/main" id="{FA7742B7-A324-B590-8FB7-3F4C40D2C6FC}"/>
              </a:ext>
            </a:extLst>
          </p:cNvPr>
          <p:cNvSpPr/>
          <p:nvPr/>
        </p:nvSpPr>
        <p:spPr>
          <a:xfrm>
            <a:off x="1187624" y="2106488"/>
            <a:ext cx="914400" cy="914400"/>
          </a:xfrm>
          <a:prstGeom prst="irregularSeal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15731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BBB9A-C9E9-8B07-F210-9FEACC63F8BA}"/>
              </a:ext>
            </a:extLst>
          </p:cNvPr>
          <p:cNvPicPr>
            <a:picLocks noChangeAspect="1"/>
          </p:cNvPicPr>
          <p:nvPr/>
        </p:nvPicPr>
        <p:blipFill>
          <a:blip r:embed="rId3"/>
          <a:stretch>
            <a:fillRect/>
          </a:stretch>
        </p:blipFill>
        <p:spPr>
          <a:xfrm>
            <a:off x="0" y="0"/>
            <a:ext cx="9144000" cy="603504"/>
          </a:xfrm>
          <a:prstGeom prst="rect">
            <a:avLst/>
          </a:prstGeom>
        </p:spPr>
      </p:pic>
      <p:sp>
        <p:nvSpPr>
          <p:cNvPr id="8" name="Content Placeholder 2">
            <a:extLst>
              <a:ext uri="{FF2B5EF4-FFF2-40B4-BE49-F238E27FC236}">
                <a16:creationId xmlns:a16="http://schemas.microsoft.com/office/drawing/2014/main" id="{629E40B5-B59E-19E8-4B1C-D90ABB5D7168}"/>
              </a:ext>
            </a:extLst>
          </p:cNvPr>
          <p:cNvSpPr txBox="1">
            <a:spLocks/>
          </p:cNvSpPr>
          <p:nvPr/>
        </p:nvSpPr>
        <p:spPr>
          <a:xfrm>
            <a:off x="395536" y="2132857"/>
            <a:ext cx="8229600" cy="23762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224EA0B7-3053-9FFC-51E8-D6F99DD7D3E1}"/>
              </a:ext>
            </a:extLst>
          </p:cNvPr>
          <p:cNvSpPr/>
          <p:nvPr/>
        </p:nvSpPr>
        <p:spPr>
          <a:xfrm>
            <a:off x="1331640" y="2204864"/>
            <a:ext cx="6840760" cy="792088"/>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64FA686E-A8C4-6D12-79F1-E55C5093CC51}"/>
              </a:ext>
            </a:extLst>
          </p:cNvPr>
          <p:cNvSpPr/>
          <p:nvPr/>
        </p:nvSpPr>
        <p:spPr>
          <a:xfrm>
            <a:off x="971600" y="2060848"/>
            <a:ext cx="1080000" cy="1080000"/>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B62DF872-9415-8A79-275F-81CE7564C772}"/>
              </a:ext>
            </a:extLst>
          </p:cNvPr>
          <p:cNvSpPr/>
          <p:nvPr/>
        </p:nvSpPr>
        <p:spPr>
          <a:xfrm>
            <a:off x="971600" y="3357112"/>
            <a:ext cx="1080000" cy="1080000"/>
          </a:xfrm>
          <a:prstGeom prst="ellipse">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CDCC3C5-D107-5992-1F97-364DF30CC76F}"/>
              </a:ext>
            </a:extLst>
          </p:cNvPr>
          <p:cNvSpPr/>
          <p:nvPr/>
        </p:nvSpPr>
        <p:spPr>
          <a:xfrm>
            <a:off x="962093" y="4869160"/>
            <a:ext cx="1080000" cy="1080000"/>
          </a:xfrm>
          <a:prstGeom prst="ellipse">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F300507E-CF06-5060-FDE6-9D3F8E8478C8}"/>
              </a:ext>
            </a:extLst>
          </p:cNvPr>
          <p:cNvSpPr/>
          <p:nvPr/>
        </p:nvSpPr>
        <p:spPr>
          <a:xfrm>
            <a:off x="1331640" y="3429000"/>
            <a:ext cx="6840760" cy="1091733"/>
          </a:xfrm>
          <a:prstGeom prst="roundRect">
            <a:avLst/>
          </a:prstGeom>
          <a:no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534CA33-65A5-AC9A-258D-D469A75D5B7B}"/>
              </a:ext>
            </a:extLst>
          </p:cNvPr>
          <p:cNvSpPr/>
          <p:nvPr/>
        </p:nvSpPr>
        <p:spPr>
          <a:xfrm>
            <a:off x="1331640" y="4941168"/>
            <a:ext cx="6840760" cy="1728192"/>
          </a:xfrm>
          <a:prstGeom prst="roundRect">
            <a:avLst/>
          </a:prstGeom>
          <a:no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green and blue background&#10;&#10;Description automatically generated">
            <a:extLst>
              <a:ext uri="{FF2B5EF4-FFF2-40B4-BE49-F238E27FC236}">
                <a16:creationId xmlns:a16="http://schemas.microsoft.com/office/drawing/2014/main" id="{DB6EE30E-9C94-9F56-F4E6-FD9C07D4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11" name="Text Placeholder 7">
            <a:extLst>
              <a:ext uri="{FF2B5EF4-FFF2-40B4-BE49-F238E27FC236}">
                <a16:creationId xmlns:a16="http://schemas.microsoft.com/office/drawing/2014/main" id="{2735D4DF-B3A2-5FCA-8A3B-00C02D2B539B}"/>
              </a:ext>
            </a:extLst>
          </p:cNvPr>
          <p:cNvSpPr txBox="1">
            <a:spLocks/>
          </p:cNvSpPr>
          <p:nvPr/>
        </p:nvSpPr>
        <p:spPr bwMode="auto">
          <a:xfrm>
            <a:off x="323528" y="116632"/>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Professionalism</a:t>
            </a:r>
          </a:p>
        </p:txBody>
      </p:sp>
      <p:sp>
        <p:nvSpPr>
          <p:cNvPr id="28" name="TextBox 27">
            <a:extLst>
              <a:ext uri="{FF2B5EF4-FFF2-40B4-BE49-F238E27FC236}">
                <a16:creationId xmlns:a16="http://schemas.microsoft.com/office/drawing/2014/main" id="{98AC1C1C-BDA1-E3C5-13B3-2ADCBFEEB6E3}"/>
              </a:ext>
            </a:extLst>
          </p:cNvPr>
          <p:cNvSpPr txBox="1"/>
          <p:nvPr/>
        </p:nvSpPr>
        <p:spPr>
          <a:xfrm>
            <a:off x="2246040" y="2348880"/>
            <a:ext cx="2137124"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Self as a tool</a:t>
            </a:r>
            <a:endParaRPr lang="en-CA" sz="2600" dirty="0">
              <a:latin typeface="Bahnschrift SemiBold" panose="020B0502040204020203" pitchFamily="34" charset="0"/>
              <a:cs typeface="Arial" panose="020B0604020202020204" pitchFamily="34" charset="0"/>
            </a:endParaRPr>
          </a:p>
        </p:txBody>
      </p:sp>
      <p:sp>
        <p:nvSpPr>
          <p:cNvPr id="29" name="TextBox 28">
            <a:extLst>
              <a:ext uri="{FF2B5EF4-FFF2-40B4-BE49-F238E27FC236}">
                <a16:creationId xmlns:a16="http://schemas.microsoft.com/office/drawing/2014/main" id="{02AC1A34-58BF-0F93-5274-DA5021065130}"/>
              </a:ext>
            </a:extLst>
          </p:cNvPr>
          <p:cNvSpPr txBox="1"/>
          <p:nvPr/>
        </p:nvSpPr>
        <p:spPr>
          <a:xfrm>
            <a:off x="2179239" y="3573016"/>
            <a:ext cx="4221027"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Professionalism and safety</a:t>
            </a:r>
            <a:endParaRPr lang="en-CA" sz="2600" dirty="0">
              <a:latin typeface="Bahnschrift SemiBold" panose="020B0502040204020203" pitchFamily="34" charset="0"/>
              <a:cs typeface="Arial" panose="020B0604020202020204" pitchFamily="34" charset="0"/>
            </a:endParaRPr>
          </a:p>
        </p:txBody>
      </p:sp>
      <p:sp>
        <p:nvSpPr>
          <p:cNvPr id="30" name="TextBox 29">
            <a:extLst>
              <a:ext uri="{FF2B5EF4-FFF2-40B4-BE49-F238E27FC236}">
                <a16:creationId xmlns:a16="http://schemas.microsoft.com/office/drawing/2014/main" id="{404C6C4F-FA73-D152-2B6C-FA45D296383E}"/>
              </a:ext>
            </a:extLst>
          </p:cNvPr>
          <p:cNvSpPr txBox="1"/>
          <p:nvPr/>
        </p:nvSpPr>
        <p:spPr>
          <a:xfrm>
            <a:off x="2195736" y="5024789"/>
            <a:ext cx="4376519"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Features of professionalism</a:t>
            </a:r>
            <a:endParaRPr lang="en-CA" sz="2600" dirty="0">
              <a:latin typeface="Bahnschrift SemiBold" panose="020B0502040204020203" pitchFamily="34" charset="0"/>
              <a:cs typeface="Arial" panose="020B0604020202020204" pitchFamily="34" charset="0"/>
            </a:endParaRPr>
          </a:p>
        </p:txBody>
      </p:sp>
      <p:pic>
        <p:nvPicPr>
          <p:cNvPr id="32" name="Graphic 31" descr="Tools with solid fill">
            <a:extLst>
              <a:ext uri="{FF2B5EF4-FFF2-40B4-BE49-F238E27FC236}">
                <a16:creationId xmlns:a16="http://schemas.microsoft.com/office/drawing/2014/main" id="{C39CE4C7-AE31-CF29-1A4E-90175CDAD3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44893" y="2204864"/>
            <a:ext cx="914400" cy="914400"/>
          </a:xfrm>
          <a:prstGeom prst="rect">
            <a:avLst/>
          </a:prstGeom>
        </p:spPr>
      </p:pic>
      <p:pic>
        <p:nvPicPr>
          <p:cNvPr id="34" name="Graphic 33" descr="Grinning face outline with solid fill">
            <a:extLst>
              <a:ext uri="{FF2B5EF4-FFF2-40B4-BE49-F238E27FC236}">
                <a16:creationId xmlns:a16="http://schemas.microsoft.com/office/drawing/2014/main" id="{0FDED332-0356-3B49-555E-0C57796E3F3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4893" y="4941168"/>
            <a:ext cx="914400" cy="914400"/>
          </a:xfrm>
          <a:prstGeom prst="rect">
            <a:avLst/>
          </a:prstGeom>
        </p:spPr>
      </p:pic>
      <p:pic>
        <p:nvPicPr>
          <p:cNvPr id="36" name="Graphic 35" descr="Doctor male with solid fill">
            <a:extLst>
              <a:ext uri="{FF2B5EF4-FFF2-40B4-BE49-F238E27FC236}">
                <a16:creationId xmlns:a16="http://schemas.microsoft.com/office/drawing/2014/main" id="{6D7C18E4-8847-0C69-7140-23276321BF2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54400" y="3429000"/>
            <a:ext cx="914400" cy="914400"/>
          </a:xfrm>
          <a:prstGeom prst="rect">
            <a:avLst/>
          </a:prstGeom>
        </p:spPr>
      </p:pic>
      <p:sp>
        <p:nvSpPr>
          <p:cNvPr id="37" name="TextBox 36">
            <a:extLst>
              <a:ext uri="{FF2B5EF4-FFF2-40B4-BE49-F238E27FC236}">
                <a16:creationId xmlns:a16="http://schemas.microsoft.com/office/drawing/2014/main" id="{D638D5EC-5B79-1C23-4CA0-6BB93D059AF3}"/>
              </a:ext>
            </a:extLst>
          </p:cNvPr>
          <p:cNvSpPr txBox="1"/>
          <p:nvPr/>
        </p:nvSpPr>
        <p:spPr>
          <a:xfrm>
            <a:off x="2900566" y="4077072"/>
            <a:ext cx="48397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Do we pose a threat to ourselves and others?</a:t>
            </a:r>
            <a:endParaRPr lang="en-CA"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4664D9A-9DBB-28A2-3286-D8D837F368EC}"/>
              </a:ext>
            </a:extLst>
          </p:cNvPr>
          <p:cNvSpPr txBox="1"/>
          <p:nvPr/>
        </p:nvSpPr>
        <p:spPr>
          <a:xfrm>
            <a:off x="2771800" y="5445224"/>
            <a:ext cx="5184576"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Mood – what causes your moods?</a:t>
            </a:r>
          </a:p>
          <a:p>
            <a:r>
              <a:rPr lang="en-US" dirty="0">
                <a:latin typeface="Arial" panose="020B0604020202020204" pitchFamily="34" charset="0"/>
                <a:cs typeface="Arial" panose="020B0604020202020204" pitchFamily="34" charset="0"/>
              </a:rPr>
              <a:t>Attitude – affects behaviour and performance</a:t>
            </a:r>
          </a:p>
          <a:p>
            <a:r>
              <a:rPr lang="en-US" dirty="0">
                <a:latin typeface="Arial" panose="020B0604020202020204" pitchFamily="34" charset="0"/>
                <a:cs typeface="Arial" panose="020B0604020202020204" pitchFamily="34" charset="0"/>
              </a:rPr>
              <a:t>Motivation – what brought me to this job and what keeps me here.</a:t>
            </a:r>
            <a:endParaRPr lang="en-CA"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2263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DDA9074-73A1-1227-FFD5-A814C76DCD1E}"/>
              </a:ext>
            </a:extLst>
          </p:cNvPr>
          <p:cNvSpPr/>
          <p:nvPr/>
        </p:nvSpPr>
        <p:spPr>
          <a:xfrm>
            <a:off x="813355" y="1803391"/>
            <a:ext cx="7517290" cy="3729575"/>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47" name="Rectangle 3"/>
          <p:cNvSpPr>
            <a:spLocks noGrp="1" noChangeArrowheads="1"/>
          </p:cNvSpPr>
          <p:nvPr>
            <p:ph idx="1"/>
          </p:nvPr>
        </p:nvSpPr>
        <p:spPr>
          <a:xfrm>
            <a:off x="1115616" y="1729005"/>
            <a:ext cx="6912768" cy="1123931"/>
          </a:xfrm>
        </p:spPr>
        <p:txBody>
          <a:bodyPr anchor="ctr">
            <a:normAutofit/>
          </a:bodyPr>
          <a:lstStyle/>
          <a:p>
            <a:pPr marL="0" indent="1588" eaLnBrk="1" hangingPunct="1">
              <a:lnSpc>
                <a:spcPct val="150000"/>
              </a:lnSpc>
              <a:spcBef>
                <a:spcPts val="0"/>
              </a:spcBef>
              <a:buFont typeface="Wingdings" pitchFamily="2" charset="2"/>
              <a:buNone/>
            </a:pPr>
            <a:r>
              <a:rPr lang="en-US" altLang="en-US" sz="4200" dirty="0">
                <a:latin typeface="Bahnschrift SemiBold" panose="020B0502040204020203" pitchFamily="34" charset="0"/>
                <a:cs typeface="Arial" panose="020B0604020202020204" pitchFamily="34" charset="0"/>
              </a:rPr>
              <a:t>Professionalism is…</a:t>
            </a:r>
          </a:p>
        </p:txBody>
      </p:sp>
      <p:pic>
        <p:nvPicPr>
          <p:cNvPr id="2" name="Picture 2" descr="Safe Work Background No Logos">
            <a:extLst>
              <a:ext uri="{FF2B5EF4-FFF2-40B4-BE49-F238E27FC236}">
                <a16:creationId xmlns:a16="http://schemas.microsoft.com/office/drawing/2014/main" id="{EB8F2AAE-D3E7-D34D-0D94-9CC25AFAE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Oval 5">
            <a:extLst>
              <a:ext uri="{FF2B5EF4-FFF2-40B4-BE49-F238E27FC236}">
                <a16:creationId xmlns:a16="http://schemas.microsoft.com/office/drawing/2014/main" id="{A382D11F-EE3A-5146-9F84-FFB3F7E722DD}"/>
              </a:ext>
            </a:extLst>
          </p:cNvPr>
          <p:cNvSpPr/>
          <p:nvPr/>
        </p:nvSpPr>
        <p:spPr>
          <a:xfrm>
            <a:off x="6588224" y="4365104"/>
            <a:ext cx="2088232" cy="2088232"/>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Graphic 2" descr="Checklist with solid fill">
            <a:extLst>
              <a:ext uri="{FF2B5EF4-FFF2-40B4-BE49-F238E27FC236}">
                <a16:creationId xmlns:a16="http://schemas.microsoft.com/office/drawing/2014/main" id="{25FFF7CC-3994-F67A-0A73-A5210C4123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7367" y="4581128"/>
            <a:ext cx="1656184" cy="1656184"/>
          </a:xfrm>
          <a:prstGeom prst="rect">
            <a:avLst/>
          </a:prstGeom>
        </p:spPr>
      </p:pic>
      <p:sp>
        <p:nvSpPr>
          <p:cNvPr id="5" name="TextBox 4">
            <a:extLst>
              <a:ext uri="{FF2B5EF4-FFF2-40B4-BE49-F238E27FC236}">
                <a16:creationId xmlns:a16="http://schemas.microsoft.com/office/drawing/2014/main" id="{A8B01B7D-04B5-EFD7-F106-22AE9B5B740C}"/>
              </a:ext>
            </a:extLst>
          </p:cNvPr>
          <p:cNvSpPr txBox="1"/>
          <p:nvPr/>
        </p:nvSpPr>
        <p:spPr>
          <a:xfrm>
            <a:off x="1115616" y="2795631"/>
            <a:ext cx="5832648" cy="2418867"/>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Taking responsibility for the disciplined management of </a:t>
            </a:r>
            <a:r>
              <a:rPr lang="en-US" sz="2600" b="1" i="1" dirty="0">
                <a:latin typeface="Arial" panose="020B0604020202020204" pitchFamily="34" charset="0"/>
                <a:cs typeface="Arial" panose="020B0604020202020204" pitchFamily="34" charset="0"/>
              </a:rPr>
              <a:t>mood</a:t>
            </a:r>
            <a:r>
              <a:rPr lang="en-US" sz="2600" dirty="0">
                <a:latin typeface="Arial" panose="020B0604020202020204" pitchFamily="34" charset="0"/>
                <a:cs typeface="Arial" panose="020B0604020202020204" pitchFamily="34" charset="0"/>
              </a:rPr>
              <a:t>, </a:t>
            </a:r>
            <a:r>
              <a:rPr lang="en-US" sz="2600" b="1" i="1" dirty="0">
                <a:latin typeface="Arial" panose="020B0604020202020204" pitchFamily="34" charset="0"/>
                <a:cs typeface="Arial" panose="020B0604020202020204" pitchFamily="34" charset="0"/>
              </a:rPr>
              <a:t>attitude </a:t>
            </a:r>
            <a:r>
              <a:rPr lang="en-US" sz="2600" dirty="0">
                <a:latin typeface="Arial" panose="020B0604020202020204" pitchFamily="34" charset="0"/>
                <a:cs typeface="Arial" panose="020B0604020202020204" pitchFamily="34" charset="0"/>
              </a:rPr>
              <a:t>and </a:t>
            </a:r>
            <a:r>
              <a:rPr lang="en-US" sz="2600" b="1" i="1" dirty="0">
                <a:latin typeface="Arial" panose="020B0604020202020204" pitchFamily="34" charset="0"/>
                <a:cs typeface="Arial" panose="020B0604020202020204" pitchFamily="34" charset="0"/>
              </a:rPr>
              <a:t>motivation </a:t>
            </a:r>
            <a:r>
              <a:rPr lang="en-US" sz="2600" dirty="0">
                <a:latin typeface="Arial" panose="020B0604020202020204" pitchFamily="34" charset="0"/>
                <a:cs typeface="Arial" panose="020B0604020202020204" pitchFamily="34" charset="0"/>
              </a:rPr>
              <a:t>in the service of the individual.</a:t>
            </a:r>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8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56978" y="764704"/>
            <a:ext cx="8230044" cy="5401479"/>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Preparation: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500" dirty="0">
                <a:latin typeface="Arial" panose="020B0604020202020204" pitchFamily="34" charset="0"/>
                <a:ea typeface="Times New Roman" panose="02020603050405020304" pitchFamily="18" charset="0"/>
                <a:cs typeface="Arial" panose="020B0604020202020204" pitchFamily="34" charset="0"/>
              </a:rPr>
              <a:t>Workers who are prepared to respond to challenging behaviours before they get to work are less likely to injure others or be injured than workers who are not prepared. </a:t>
            </a:r>
          </a:p>
          <a:p>
            <a:pPr marL="0" marR="457200" indent="0">
              <a:buNone/>
            </a:pPr>
            <a:endParaRPr lang="en-US" sz="2500"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500" dirty="0">
                <a:latin typeface="Arial" panose="020B0604020202020204" pitchFamily="34" charset="0"/>
                <a:ea typeface="Times New Roman" panose="02020603050405020304" pitchFamily="18" charset="0"/>
                <a:cs typeface="Arial" panose="020B0604020202020204" pitchFamily="34" charset="0"/>
              </a:rPr>
              <a:t>The fully prepared worker considers their attire, level of mobility, and well-practices observational strategies. A self-control plan will reduce the chance that you will contribute to the assaultive situation.</a:t>
            </a:r>
            <a:endParaRPr lang="en-US" sz="25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5392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99592" y="787729"/>
            <a:ext cx="7533018" cy="877729"/>
          </a:xfrm>
        </p:spPr>
        <p:txBody>
          <a:bodyPr anchor="ctr">
            <a:normAutofit/>
          </a:bodyPr>
          <a:lstStyle/>
          <a:p>
            <a:r>
              <a:rPr lang="en-US" sz="4200" b="1" dirty="0">
                <a:latin typeface="Bahnschrift SemiBold" panose="020B0502040204020203" pitchFamily="34" charset="0"/>
                <a:cs typeface="Arial" panose="020B0604020202020204" pitchFamily="34" charset="0"/>
              </a:rPr>
              <a:t>Preparation</a:t>
            </a:r>
          </a:p>
        </p:txBody>
      </p:sp>
      <p:graphicFrame>
        <p:nvGraphicFramePr>
          <p:cNvPr id="18437" name="Rectangle 3">
            <a:extLst>
              <a:ext uri="{FF2B5EF4-FFF2-40B4-BE49-F238E27FC236}">
                <a16:creationId xmlns:a16="http://schemas.microsoft.com/office/drawing/2014/main" id="{873BD9DC-673D-6B83-C711-A40B13D2E847}"/>
              </a:ext>
            </a:extLst>
          </p:cNvPr>
          <p:cNvGraphicFramePr>
            <a:graphicFrameLocks noGrp="1"/>
          </p:cNvGraphicFramePr>
          <p:nvPr>
            <p:ph idx="1"/>
            <p:extLst>
              <p:ext uri="{D42A27DB-BD31-4B8C-83A1-F6EECF244321}">
                <p14:modId xmlns:p14="http://schemas.microsoft.com/office/powerpoint/2010/main" val="1359389929"/>
              </p:ext>
            </p:extLst>
          </p:nvPr>
        </p:nvGraphicFramePr>
        <p:xfrm>
          <a:off x="474064" y="1226594"/>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0CE639CF-CA06-6E25-E3E9-EF3253DC2B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8DB4C805-753D-F05A-69BA-D1C8F34BF5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25861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Attire:</a:t>
            </a:r>
          </a:p>
          <a:p>
            <a:pPr eaLnBrk="1" hangingPunct="1">
              <a:lnSpc>
                <a:spcPct val="150000"/>
              </a:lnSpc>
              <a:spcBef>
                <a:spcPts val="0"/>
              </a:spcBef>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Am I aware of how I am dressed and how that affects my ability to move/respond during an emergency? </a:t>
            </a: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eaLnBrk="1" hangingPunct="1">
              <a:lnSpc>
                <a:spcPct val="150000"/>
              </a:lnSpc>
              <a:spcBef>
                <a:spcPts val="0"/>
              </a:spcBef>
              <a:buFont typeface="Wingdings" panose="05000000000000000000" pitchFamily="2" charset="2"/>
              <a:buChar char="§"/>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5" name="Rectangle 4" descr="Suit">
            <a:extLst>
              <a:ext uri="{FF2B5EF4-FFF2-40B4-BE49-F238E27FC236}">
                <a16:creationId xmlns:a16="http://schemas.microsoft.com/office/drawing/2014/main" id="{B3D46A9C-58DC-4206-16B0-C1928663264D}"/>
              </a:ext>
            </a:extLst>
          </p:cNvPr>
          <p:cNvSpPr/>
          <p:nvPr/>
        </p:nvSpPr>
        <p:spPr>
          <a:xfrm>
            <a:off x="368799" y="2060848"/>
            <a:ext cx="1656184" cy="166841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702164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lvl="0" indent="0">
              <a:buNone/>
            </a:pPr>
            <a:r>
              <a:rPr lang="en-US" altLang="en-US" sz="2000" b="1" dirty="0">
                <a:solidFill>
                  <a:srgbClr val="000000"/>
                </a:solidFill>
                <a:latin typeface="Bahnschrift SemiBold" panose="020B0502040204020203" pitchFamily="34" charset="0"/>
                <a:cs typeface="Arial" panose="020B0604020202020204" pitchFamily="34" charset="0"/>
              </a:rPr>
              <a:t>Mobility:</a:t>
            </a:r>
            <a:r>
              <a:rPr lang="en-US" sz="1800" dirty="0">
                <a:effectLst/>
                <a:latin typeface="Arial" panose="020B0604020202020204" pitchFamily="34" charset="0"/>
                <a:ea typeface="Times New Roman" panose="02020603050405020304" pitchFamily="18" charset="0"/>
              </a:rPr>
              <a:t> </a:t>
            </a:r>
          </a:p>
          <a:p>
            <a:pPr marL="342900" lvl="0" indent="-342900">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Am I prepared to move quickly if and when I need to?</a:t>
            </a:r>
            <a:endParaRPr lang="en-C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What can I do to improve and maintain my ability to be mobile?</a:t>
            </a:r>
            <a:endParaRPr lang="en-CA" sz="1800" dirty="0">
              <a:effectLst/>
              <a:latin typeface="Times New Roman" panose="02020603050405020304" pitchFamily="18" charset="0"/>
              <a:ea typeface="Times New Roman" panose="02020603050405020304" pitchFamily="18" charset="0"/>
            </a:endParaRPr>
          </a:p>
          <a:p>
            <a:pPr eaLnBrk="1" hangingPunct="1">
              <a:lnSpc>
                <a:spcPct val="150000"/>
              </a:lnSpc>
              <a:spcBef>
                <a:spcPts val="0"/>
              </a:spcBef>
              <a:buFont typeface="Wingdings" panose="05000000000000000000" pitchFamily="2" charset="2"/>
              <a:buChar char="§"/>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2" name="Rectangle 1" descr="Run with solid fill">
            <a:extLst>
              <a:ext uri="{FF2B5EF4-FFF2-40B4-BE49-F238E27FC236}">
                <a16:creationId xmlns:a16="http://schemas.microsoft.com/office/drawing/2014/main" id="{F43E4B2D-8DB3-4A16-AD1F-E76863766C22}"/>
              </a:ext>
            </a:extLst>
          </p:cNvPr>
          <p:cNvSpPr/>
          <p:nvPr/>
        </p:nvSpPr>
        <p:spPr>
          <a:xfrm>
            <a:off x="539552" y="2060849"/>
            <a:ext cx="1656184" cy="16406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5">
              <a:hueOff val="-3311292"/>
              <a:satOff val="13270"/>
              <a:lumOff val="2876"/>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21906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04397" y="836712"/>
            <a:ext cx="7535206" cy="792088"/>
          </a:xfrm>
          <a:prstGeom prst="rect">
            <a:avLst/>
          </a:prstGeom>
        </p:spPr>
        <p:txBody>
          <a:bodyPr>
            <a:noAutofit/>
          </a:bodyPr>
          <a:lstStyle/>
          <a:p>
            <a:pPr algn="ctr" eaLnBrk="1" hangingPunct="1"/>
            <a:r>
              <a:rPr lang="en-US" sz="4200" b="1" dirty="0">
                <a:latin typeface="Bahnschrift SemiBold" panose="020B0502040204020203" pitchFamily="34" charset="0"/>
                <a:cs typeface="Arial" pitchFamily="34" charset="0"/>
              </a:rPr>
              <a:t>Housekeeping Details</a:t>
            </a:r>
          </a:p>
        </p:txBody>
      </p:sp>
      <p:pic>
        <p:nvPicPr>
          <p:cNvPr id="13" name="Picture 2" descr="Safe Work Background No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7">
            <a:extLst>
              <a:ext uri="{FF2B5EF4-FFF2-40B4-BE49-F238E27FC236}">
                <a16:creationId xmlns:a16="http://schemas.microsoft.com/office/drawing/2014/main" id="{F0FC5BCA-8EBD-7D6B-6BB1-660D22CEB4FC}"/>
              </a:ext>
            </a:extLst>
          </p:cNvPr>
          <p:cNvPicPr>
            <a:picLocks noChangeAspect="1"/>
          </p:cNvPicPr>
          <p:nvPr/>
        </p:nvPicPr>
        <p:blipFill>
          <a:blip r:embed="rId5"/>
          <a:stretch>
            <a:fillRect/>
          </a:stretch>
        </p:blipFill>
        <p:spPr>
          <a:xfrm>
            <a:off x="611760" y="4492654"/>
            <a:ext cx="1800000" cy="1800000"/>
          </a:xfrm>
          <a:prstGeom prst="rect">
            <a:avLst/>
          </a:prstGeom>
        </p:spPr>
      </p:pic>
      <p:pic>
        <p:nvPicPr>
          <p:cNvPr id="20" name="Picture 19">
            <a:extLst>
              <a:ext uri="{FF2B5EF4-FFF2-40B4-BE49-F238E27FC236}">
                <a16:creationId xmlns:a16="http://schemas.microsoft.com/office/drawing/2014/main" id="{02FA84EE-43CB-6866-F3F0-1AD6D5A0ED3C}"/>
              </a:ext>
            </a:extLst>
          </p:cNvPr>
          <p:cNvPicPr>
            <a:picLocks noChangeAspect="1"/>
          </p:cNvPicPr>
          <p:nvPr/>
        </p:nvPicPr>
        <p:blipFill>
          <a:blip r:embed="rId6"/>
          <a:stretch>
            <a:fillRect/>
          </a:stretch>
        </p:blipFill>
        <p:spPr>
          <a:xfrm>
            <a:off x="611560" y="1988840"/>
            <a:ext cx="1745366" cy="1728000"/>
          </a:xfrm>
          <a:prstGeom prst="rect">
            <a:avLst/>
          </a:prstGeom>
        </p:spPr>
      </p:pic>
      <p:pic>
        <p:nvPicPr>
          <p:cNvPr id="22" name="Picture 21">
            <a:extLst>
              <a:ext uri="{FF2B5EF4-FFF2-40B4-BE49-F238E27FC236}">
                <a16:creationId xmlns:a16="http://schemas.microsoft.com/office/drawing/2014/main" id="{925D80EE-EE63-01B6-850A-E7BEE65718A0}"/>
              </a:ext>
            </a:extLst>
          </p:cNvPr>
          <p:cNvPicPr>
            <a:picLocks noChangeAspect="1"/>
          </p:cNvPicPr>
          <p:nvPr/>
        </p:nvPicPr>
        <p:blipFill>
          <a:blip r:embed="rId7"/>
          <a:stretch>
            <a:fillRect/>
          </a:stretch>
        </p:blipFill>
        <p:spPr>
          <a:xfrm>
            <a:off x="3708104" y="4437112"/>
            <a:ext cx="1800000" cy="1800000"/>
          </a:xfrm>
          <a:prstGeom prst="rect">
            <a:avLst/>
          </a:prstGeom>
        </p:spPr>
      </p:pic>
      <p:pic>
        <p:nvPicPr>
          <p:cNvPr id="26" name="Picture 25">
            <a:extLst>
              <a:ext uri="{FF2B5EF4-FFF2-40B4-BE49-F238E27FC236}">
                <a16:creationId xmlns:a16="http://schemas.microsoft.com/office/drawing/2014/main" id="{90CB17D0-A02D-F8A2-1A77-91408E7B19B8}"/>
              </a:ext>
            </a:extLst>
          </p:cNvPr>
          <p:cNvPicPr>
            <a:picLocks noChangeAspect="1"/>
          </p:cNvPicPr>
          <p:nvPr/>
        </p:nvPicPr>
        <p:blipFill>
          <a:blip r:embed="rId8"/>
          <a:stretch>
            <a:fillRect/>
          </a:stretch>
        </p:blipFill>
        <p:spPr>
          <a:xfrm>
            <a:off x="6732240" y="4437112"/>
            <a:ext cx="1818182" cy="1800000"/>
          </a:xfrm>
          <a:prstGeom prst="rect">
            <a:avLst/>
          </a:prstGeom>
        </p:spPr>
      </p:pic>
      <p:pic>
        <p:nvPicPr>
          <p:cNvPr id="4" name="Picture 3">
            <a:extLst>
              <a:ext uri="{FF2B5EF4-FFF2-40B4-BE49-F238E27FC236}">
                <a16:creationId xmlns:a16="http://schemas.microsoft.com/office/drawing/2014/main" id="{85EEA9C1-6A94-E4D0-F8AD-8B2364948E24}"/>
              </a:ext>
            </a:extLst>
          </p:cNvPr>
          <p:cNvPicPr>
            <a:picLocks noChangeAspect="1"/>
          </p:cNvPicPr>
          <p:nvPr/>
        </p:nvPicPr>
        <p:blipFill>
          <a:blip r:embed="rId9"/>
          <a:stretch>
            <a:fillRect/>
          </a:stretch>
        </p:blipFill>
        <p:spPr>
          <a:xfrm>
            <a:off x="3657637" y="1916833"/>
            <a:ext cx="1850467" cy="1800000"/>
          </a:xfrm>
          <a:prstGeom prst="rect">
            <a:avLst/>
          </a:prstGeom>
        </p:spPr>
      </p:pic>
      <p:grpSp>
        <p:nvGrpSpPr>
          <p:cNvPr id="9" name="Group 8">
            <a:extLst>
              <a:ext uri="{FF2B5EF4-FFF2-40B4-BE49-F238E27FC236}">
                <a16:creationId xmlns:a16="http://schemas.microsoft.com/office/drawing/2014/main" id="{1663FC76-45E0-4DD2-1191-8471814D66F8}"/>
              </a:ext>
            </a:extLst>
          </p:cNvPr>
          <p:cNvGrpSpPr/>
          <p:nvPr/>
        </p:nvGrpSpPr>
        <p:grpSpPr>
          <a:xfrm>
            <a:off x="534475" y="6292655"/>
            <a:ext cx="1954570" cy="320977"/>
            <a:chOff x="483752" y="1420418"/>
            <a:chExt cx="1604882" cy="641953"/>
          </a:xfrm>
        </p:grpSpPr>
        <p:sp>
          <p:nvSpPr>
            <p:cNvPr id="10" name="Rectangle 9">
              <a:extLst>
                <a:ext uri="{FF2B5EF4-FFF2-40B4-BE49-F238E27FC236}">
                  <a16:creationId xmlns:a16="http://schemas.microsoft.com/office/drawing/2014/main" id="{0F836F45-45A1-A230-6E2E-059D35C4B13A}"/>
                </a:ext>
              </a:extLst>
            </p:cNvPr>
            <p:cNvSpPr/>
            <p:nvPr/>
          </p:nvSpPr>
          <p:spPr>
            <a:xfrm>
              <a:off x="483752" y="1420418"/>
              <a:ext cx="1604882" cy="6419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1"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75A5582-6E61-B79A-1332-773017C48F27}"/>
                </a:ext>
              </a:extLst>
            </p:cNvPr>
            <p:cNvSpPr txBox="1"/>
            <p:nvPr/>
          </p:nvSpPr>
          <p:spPr>
            <a:xfrm>
              <a:off x="483752" y="1420418"/>
              <a:ext cx="1604882" cy="6419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Cell Phones</a:t>
              </a:r>
            </a:p>
          </p:txBody>
        </p:sp>
      </p:grpSp>
      <p:sp>
        <p:nvSpPr>
          <p:cNvPr id="12" name="TextBox 11">
            <a:extLst>
              <a:ext uri="{FF2B5EF4-FFF2-40B4-BE49-F238E27FC236}">
                <a16:creationId xmlns:a16="http://schemas.microsoft.com/office/drawing/2014/main" id="{29E2D030-84A1-D9C3-3663-00B6B1121A7E}"/>
              </a:ext>
            </a:extLst>
          </p:cNvPr>
          <p:cNvSpPr txBox="1"/>
          <p:nvPr/>
        </p:nvSpPr>
        <p:spPr>
          <a:xfrm>
            <a:off x="3657637" y="6292655"/>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Emergency Exits</a:t>
            </a:r>
          </a:p>
        </p:txBody>
      </p:sp>
      <p:sp>
        <p:nvSpPr>
          <p:cNvPr id="15" name="TextBox 14">
            <a:extLst>
              <a:ext uri="{FF2B5EF4-FFF2-40B4-BE49-F238E27FC236}">
                <a16:creationId xmlns:a16="http://schemas.microsoft.com/office/drawing/2014/main" id="{5E4816DB-D6A5-EE30-6410-36A16A1247F7}"/>
              </a:ext>
            </a:extLst>
          </p:cNvPr>
          <p:cNvSpPr txBox="1"/>
          <p:nvPr/>
        </p:nvSpPr>
        <p:spPr>
          <a:xfrm>
            <a:off x="6732240" y="6292654"/>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Break Times</a:t>
            </a:r>
          </a:p>
        </p:txBody>
      </p:sp>
      <p:sp>
        <p:nvSpPr>
          <p:cNvPr id="17" name="TextBox 16">
            <a:extLst>
              <a:ext uri="{FF2B5EF4-FFF2-40B4-BE49-F238E27FC236}">
                <a16:creationId xmlns:a16="http://schemas.microsoft.com/office/drawing/2014/main" id="{24F054F9-1D2D-B2C4-F21C-D992C70CB75E}"/>
              </a:ext>
            </a:extLst>
          </p:cNvPr>
          <p:cNvSpPr txBox="1"/>
          <p:nvPr/>
        </p:nvSpPr>
        <p:spPr>
          <a:xfrm>
            <a:off x="3635896" y="3684087"/>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Scent-Free</a:t>
            </a:r>
          </a:p>
          <a:p>
            <a:pPr marL="0" marR="0" lvl="0" indent="0" algn="ctr" defTabSz="889000" rtl="0" eaLnBrk="1" fontAlgn="base" latinLnBrk="0" hangingPunct="1">
              <a:lnSpc>
                <a:spcPct val="100000"/>
              </a:lnSpc>
              <a:spcBef>
                <a:spcPct val="0"/>
              </a:spcBef>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Policy</a:t>
            </a:r>
          </a:p>
        </p:txBody>
      </p:sp>
      <p:sp>
        <p:nvSpPr>
          <p:cNvPr id="19" name="TextBox 18">
            <a:extLst>
              <a:ext uri="{FF2B5EF4-FFF2-40B4-BE49-F238E27FC236}">
                <a16:creationId xmlns:a16="http://schemas.microsoft.com/office/drawing/2014/main" id="{B30860DF-6461-FED4-039D-27905C784389}"/>
              </a:ext>
            </a:extLst>
          </p:cNvPr>
          <p:cNvSpPr txBox="1"/>
          <p:nvPr/>
        </p:nvSpPr>
        <p:spPr>
          <a:xfrm>
            <a:off x="539552" y="3716832"/>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Washrooms</a:t>
            </a:r>
          </a:p>
        </p:txBody>
      </p:sp>
      <p:sp>
        <p:nvSpPr>
          <p:cNvPr id="21" name="TextBox 20">
            <a:extLst>
              <a:ext uri="{FF2B5EF4-FFF2-40B4-BE49-F238E27FC236}">
                <a16:creationId xmlns:a16="http://schemas.microsoft.com/office/drawing/2014/main" id="{1A9FCDA7-81DE-252E-6F34-CD8C3532D5A5}"/>
              </a:ext>
            </a:extLst>
          </p:cNvPr>
          <p:cNvSpPr txBox="1"/>
          <p:nvPr/>
        </p:nvSpPr>
        <p:spPr>
          <a:xfrm>
            <a:off x="6660232" y="3716832"/>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lang="en-US" dirty="0">
                <a:solidFill>
                  <a:prstClr val="black">
                    <a:hueOff val="0"/>
                    <a:satOff val="0"/>
                    <a:lumOff val="0"/>
                    <a:alphaOff val="0"/>
                  </a:prstClr>
                </a:solidFill>
                <a:latin typeface="Arial" panose="020B0604020202020204" pitchFamily="34" charset="0"/>
                <a:cs typeface="Arial" panose="020B0604020202020204" pitchFamily="34" charset="0"/>
              </a:rPr>
              <a:t>Stretch Your Legs</a:t>
            </a:r>
            <a:endPar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CC4FE5-4A93-8958-758C-3C21556EFE80}"/>
              </a:ext>
            </a:extLst>
          </p:cNvPr>
          <p:cNvPicPr>
            <a:picLocks noChangeAspect="1"/>
          </p:cNvPicPr>
          <p:nvPr/>
        </p:nvPicPr>
        <p:blipFill>
          <a:blip r:embed="rId10"/>
          <a:stretch>
            <a:fillRect/>
          </a:stretch>
        </p:blipFill>
        <p:spPr>
          <a:xfrm>
            <a:off x="6804248" y="1984461"/>
            <a:ext cx="1656057" cy="1698089"/>
          </a:xfrm>
          <a:prstGeom prst="rect">
            <a:avLst/>
          </a:prstGeom>
        </p:spPr>
      </p:pic>
    </p:spTree>
    <p:custDataLst>
      <p:tags r:id="rId1"/>
    </p:custDataLst>
    <p:extLst>
      <p:ext uri="{BB962C8B-B14F-4D97-AF65-F5344CB8AC3E}">
        <p14:creationId xmlns:p14="http://schemas.microsoft.com/office/powerpoint/2010/main" val="1175731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Observation: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Do I have a well-developed observation strategy?</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Do I observe the environment and the individual I interact with?</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When and where am I more observant – when and where am I less observant?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Have I set up my environment to observe effectively?</a:t>
            </a:r>
          </a:p>
        </p:txBody>
      </p:sp>
      <p:sp>
        <p:nvSpPr>
          <p:cNvPr id="2" name="Rectangle 1" descr="Eye">
            <a:extLst>
              <a:ext uri="{FF2B5EF4-FFF2-40B4-BE49-F238E27FC236}">
                <a16:creationId xmlns:a16="http://schemas.microsoft.com/office/drawing/2014/main" id="{0CB5EB4C-64CB-5EC3-A93B-5B803C79B54C}"/>
              </a:ext>
            </a:extLst>
          </p:cNvPr>
          <p:cNvSpPr/>
          <p:nvPr/>
        </p:nvSpPr>
        <p:spPr>
          <a:xfrm>
            <a:off x="364591" y="1709656"/>
            <a:ext cx="1368152" cy="1591442"/>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5">
              <a:hueOff val="-6622584"/>
              <a:satOff val="26541"/>
              <a:lumOff val="5752"/>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11025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1094" y="2850365"/>
            <a:ext cx="8414818" cy="3788227"/>
          </a:xfrm>
          <a:prstGeom prst="rect">
            <a:avLst/>
          </a:prstGeom>
        </p:spPr>
        <p:txBody>
          <a:bodyPr anchor="ctr">
            <a:normAutofit lnSpcReduction="10000"/>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Self-control:</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Maintaining self-control in difficult circumstances is one of the hallmarks of professionalism.</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When you believe you are being threatened, your body will prepare to reduce or eliminate the threat.</a:t>
            </a:r>
          </a:p>
          <a:p>
            <a:pPr lvl="1"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 These processes are involuntary.</a:t>
            </a:r>
          </a:p>
          <a:p>
            <a:pPr lvl="1" eaLnBrk="1" hangingPunct="1">
              <a:lnSpc>
                <a:spcPct val="150000"/>
              </a:lnSpc>
              <a:spcBef>
                <a:spcPts val="0"/>
              </a:spcBef>
              <a:buFont typeface="Wingdings" panose="05000000000000000000" pitchFamily="2" charset="2"/>
              <a:buChar char="§"/>
            </a:pP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dirty="0">
                <a:solidFill>
                  <a:srgbClr val="B03333"/>
                </a:solidFill>
                <a:latin typeface="Arial" panose="020B0604020202020204" pitchFamily="34" charset="0"/>
                <a:cs typeface="Arial" panose="020B0604020202020204" pitchFamily="34" charset="0"/>
              </a:rPr>
              <a:t>FIGHT</a:t>
            </a:r>
            <a:r>
              <a:rPr lang="en-US" altLang="en-US" sz="1800" b="1" dirty="0">
                <a:solidFill>
                  <a:srgbClr val="000000"/>
                </a:solidFill>
                <a:latin typeface="Arial" panose="020B0604020202020204" pitchFamily="34" charset="0"/>
                <a:cs typeface="Arial" panose="020B0604020202020204" pitchFamily="34" charset="0"/>
              </a:rPr>
              <a:t>,</a:t>
            </a:r>
            <a:r>
              <a:rPr lang="en-US" altLang="en-US" sz="1800" dirty="0">
                <a:solidFill>
                  <a:srgbClr val="000000"/>
                </a:solidFill>
                <a:latin typeface="Arial" panose="020B0604020202020204" pitchFamily="34" charset="0"/>
                <a:cs typeface="Arial" panose="020B0604020202020204" pitchFamily="34" charset="0"/>
              </a:rPr>
              <a:t> </a:t>
            </a:r>
            <a:r>
              <a:rPr lang="en-US" altLang="en-US" sz="1800" b="1" dirty="0">
                <a:solidFill>
                  <a:srgbClr val="4AA261"/>
                </a:solidFill>
                <a:latin typeface="Arial" panose="020B0604020202020204" pitchFamily="34" charset="0"/>
                <a:cs typeface="Arial" panose="020B0604020202020204" pitchFamily="34" charset="0"/>
              </a:rPr>
              <a:t>FLIGHT</a:t>
            </a:r>
            <a:r>
              <a:rPr lang="en-US" altLang="en-US" sz="1800" b="1" dirty="0">
                <a:solidFill>
                  <a:srgbClr val="000000"/>
                </a:solidFill>
                <a:latin typeface="Arial" panose="020B0604020202020204" pitchFamily="34" charset="0"/>
                <a:cs typeface="Arial" panose="020B0604020202020204" pitchFamily="34" charset="0"/>
              </a:rPr>
              <a:t>,</a:t>
            </a:r>
            <a:r>
              <a:rPr lang="en-US" altLang="en-US" sz="1800" dirty="0">
                <a:solidFill>
                  <a:srgbClr val="000000"/>
                </a:solidFill>
                <a:latin typeface="Arial" panose="020B0604020202020204" pitchFamily="34" charset="0"/>
                <a:cs typeface="Arial" panose="020B0604020202020204" pitchFamily="34" charset="0"/>
              </a:rPr>
              <a:t> </a:t>
            </a:r>
            <a:r>
              <a:rPr lang="en-US" altLang="en-US" sz="1800" b="1" dirty="0">
                <a:solidFill>
                  <a:srgbClr val="0174B9"/>
                </a:solidFill>
                <a:latin typeface="Arial" panose="020B0604020202020204" pitchFamily="34" charset="0"/>
                <a:cs typeface="Arial" panose="020B0604020202020204" pitchFamily="34" charset="0"/>
              </a:rPr>
              <a:t>FREEZE </a:t>
            </a:r>
            <a:r>
              <a:rPr lang="en-US" altLang="en-US" sz="1800" b="1" dirty="0">
                <a:latin typeface="Arial" panose="020B0604020202020204" pitchFamily="34" charset="0"/>
                <a:cs typeface="Arial" panose="020B0604020202020204" pitchFamily="34" charset="0"/>
              </a:rPr>
              <a:t>or </a:t>
            </a:r>
            <a:r>
              <a:rPr lang="en-US" altLang="en-US" sz="1800" b="1" dirty="0">
                <a:solidFill>
                  <a:srgbClr val="FFC000"/>
                </a:solidFill>
                <a:latin typeface="Arial" panose="020B0604020202020204" pitchFamily="34" charset="0"/>
                <a:cs typeface="Arial" panose="020B0604020202020204" pitchFamily="34" charset="0"/>
              </a:rPr>
              <a:t>FAWN</a:t>
            </a:r>
            <a:r>
              <a:rPr lang="en-US" altLang="en-US" sz="1800" b="1" dirty="0">
                <a:solidFill>
                  <a:srgbClr val="0174B9"/>
                </a:solidFill>
                <a:latin typeface="Arial" panose="020B0604020202020204"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During an incident you may feel physically strong, but you are temporarily incapable of making good judgements.</a:t>
            </a:r>
          </a:p>
        </p:txBody>
      </p:sp>
      <p:sp>
        <p:nvSpPr>
          <p:cNvPr id="2" name="Rectangle 1" descr="Playbook">
            <a:extLst>
              <a:ext uri="{FF2B5EF4-FFF2-40B4-BE49-F238E27FC236}">
                <a16:creationId xmlns:a16="http://schemas.microsoft.com/office/drawing/2014/main" id="{0BD3D2FE-20CD-D2B9-F162-D340C5E1A267}"/>
              </a:ext>
            </a:extLst>
          </p:cNvPr>
          <p:cNvSpPr/>
          <p:nvPr/>
        </p:nvSpPr>
        <p:spPr>
          <a:xfrm>
            <a:off x="296205" y="1582648"/>
            <a:ext cx="1584176" cy="1565347"/>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5">
              <a:hueOff val="-9933876"/>
              <a:satOff val="39811"/>
              <a:lumOff val="8628"/>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55757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1055190" y="1483540"/>
            <a:ext cx="4207409"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Self-control plan: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Self-assessments</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Knowing your limits</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Regaining self-control</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Restoration and healing</a:t>
            </a:r>
          </a:p>
        </p:txBody>
      </p:sp>
      <p:pic>
        <p:nvPicPr>
          <p:cNvPr id="2" name="Picture 1">
            <a:extLst>
              <a:ext uri="{FF2B5EF4-FFF2-40B4-BE49-F238E27FC236}">
                <a16:creationId xmlns:a16="http://schemas.microsoft.com/office/drawing/2014/main" id="{EB4C0FD1-2641-D7C5-0AE2-8AA3AAC25818}"/>
              </a:ext>
            </a:extLst>
          </p:cNvPr>
          <p:cNvPicPr>
            <a:picLocks noChangeAspect="1"/>
          </p:cNvPicPr>
          <p:nvPr/>
        </p:nvPicPr>
        <p:blipFill>
          <a:blip r:embed="rId5"/>
          <a:stretch>
            <a:fillRect/>
          </a:stretch>
        </p:blipFill>
        <p:spPr>
          <a:xfrm>
            <a:off x="5292080" y="1772816"/>
            <a:ext cx="3557873" cy="3403662"/>
          </a:xfrm>
          <a:prstGeom prst="rect">
            <a:avLst/>
          </a:prstGeom>
        </p:spPr>
      </p:pic>
      <p:sp>
        <p:nvSpPr>
          <p:cNvPr id="5" name="Rectangle 3">
            <a:extLst>
              <a:ext uri="{FF2B5EF4-FFF2-40B4-BE49-F238E27FC236}">
                <a16:creationId xmlns:a16="http://schemas.microsoft.com/office/drawing/2014/main" id="{66AF45EF-E4A6-73FB-45CF-B3D64338990C}"/>
              </a:ext>
            </a:extLst>
          </p:cNvPr>
          <p:cNvSpPr txBox="1">
            <a:spLocks noChangeArrowheads="1"/>
          </p:cNvSpPr>
          <p:nvPr/>
        </p:nvSpPr>
        <p:spPr>
          <a:xfrm>
            <a:off x="6588224" y="2420888"/>
            <a:ext cx="2232248" cy="1412193"/>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algn="ctr" eaLnBrk="1" hangingPunct="1">
              <a:lnSpc>
                <a:spcPct val="150000"/>
              </a:lnSpc>
              <a:spcBef>
                <a:spcPts val="0"/>
              </a:spcBef>
              <a:buFont typeface="Wingdings" pitchFamily="2" charset="2"/>
              <a:buNone/>
            </a:pPr>
            <a:r>
              <a:rPr lang="en-US" altLang="en-US" sz="1800" dirty="0">
                <a:solidFill>
                  <a:srgbClr val="000000"/>
                </a:solidFill>
                <a:latin typeface="Bahnschrift SemiBold" panose="020B0502040204020203" pitchFamily="34" charset="0"/>
                <a:cs typeface="Arial" panose="020B0604020202020204" pitchFamily="34" charset="0"/>
              </a:rPr>
              <a:t>What makes you lose control?</a:t>
            </a:r>
            <a:endParaRPr lang="en-US" altLang="en-US" sz="1800" b="1" i="1" dirty="0">
              <a:solidFill>
                <a:srgbClr val="000000"/>
              </a:solidFill>
              <a:latin typeface="Bahnschrift SemiBold" panose="020B0502040204020203" pitchFamily="34" charset="0"/>
              <a:cs typeface="Arial" panose="020B0604020202020204" pitchFamily="34" charset="0"/>
            </a:endParaRPr>
          </a:p>
        </p:txBody>
      </p:sp>
      <p:sp>
        <p:nvSpPr>
          <p:cNvPr id="6" name="Rectangle 5">
            <a:extLst>
              <a:ext uri="{FF2B5EF4-FFF2-40B4-BE49-F238E27FC236}">
                <a16:creationId xmlns:a16="http://schemas.microsoft.com/office/drawing/2014/main" id="{E35854BB-C722-BA8B-597B-6B4756C5BF6A}"/>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85508BCC-5BFD-A820-982A-E47D910031D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r>
              <a:rPr lang="en-US" sz="4200" dirty="0">
                <a:solidFill>
                  <a:schemeClr val="bg1"/>
                </a:solidFill>
                <a:latin typeface="Bahnschrift SemiBold" panose="020B0502040204020203" pitchFamily="34" charset="0"/>
                <a:cs typeface="Arial" panose="020B0604020202020204" pitchFamily="34" charset="0"/>
              </a:rPr>
              <a:t>Plan your work and work your plan!</a:t>
            </a:r>
            <a:endParaRPr lang="en-US" sz="4200" dirty="0">
              <a:solidFill>
                <a:schemeClr val="bg1"/>
              </a:solidFill>
            </a:endParaRPr>
          </a:p>
        </p:txBody>
      </p:sp>
    </p:spTree>
    <p:custDataLst>
      <p:tags r:id="rId1"/>
    </p:custDataLst>
    <p:extLst>
      <p:ext uri="{BB962C8B-B14F-4D97-AF65-F5344CB8AC3E}">
        <p14:creationId xmlns:p14="http://schemas.microsoft.com/office/powerpoint/2010/main" val="30439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484784"/>
            <a:ext cx="8230044" cy="393954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Identification: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The better we understand the many contributors to the occurrence and potential for challenging behaviours, the more likely we will be to prevent incidents from occurring or deal more effectively with incidents when they occur.</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2228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764" y="692696"/>
            <a:ext cx="8229600" cy="1143000"/>
          </a:xfrm>
        </p:spPr>
        <p:txBody>
          <a:bodyPr>
            <a:normAutofit/>
          </a:bodyPr>
          <a:lstStyle/>
          <a:p>
            <a:r>
              <a:rPr lang="en-CA" sz="4200" b="1" dirty="0">
                <a:latin typeface="Bahnschrift SemiBold" panose="020B0502040204020203" pitchFamily="34" charset="0"/>
                <a:cs typeface="Arial" panose="020B0604020202020204" pitchFamily="34" charset="0"/>
              </a:rPr>
              <a:t>Identification</a:t>
            </a:r>
          </a:p>
        </p:txBody>
      </p:sp>
      <p:graphicFrame>
        <p:nvGraphicFramePr>
          <p:cNvPr id="7" name="Diagram 6">
            <a:extLst>
              <a:ext uri="{FF2B5EF4-FFF2-40B4-BE49-F238E27FC236}">
                <a16:creationId xmlns:a16="http://schemas.microsoft.com/office/drawing/2014/main" id="{4F6F9D15-0DDA-F48F-F641-1DF4DFEE751E}"/>
              </a:ext>
            </a:extLst>
          </p:cNvPr>
          <p:cNvGraphicFramePr/>
          <p:nvPr>
            <p:extLst>
              <p:ext uri="{D42A27DB-BD31-4B8C-83A1-F6EECF244321}">
                <p14:modId xmlns:p14="http://schemas.microsoft.com/office/powerpoint/2010/main" val="2010097758"/>
              </p:ext>
            </p:extLst>
          </p:nvPr>
        </p:nvGraphicFramePr>
        <p:xfrm>
          <a:off x="903667" y="1628800"/>
          <a:ext cx="7336666" cy="4820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Safe Work Background No Logos">
            <a:extLst>
              <a:ext uri="{FF2B5EF4-FFF2-40B4-BE49-F238E27FC236}">
                <a16:creationId xmlns:a16="http://schemas.microsoft.com/office/drawing/2014/main" id="{C93C796C-9328-FD80-9BFC-1DE9E6A03F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green and blue background&#10;&#10;Description automatically generated">
            <a:extLst>
              <a:ext uri="{FF2B5EF4-FFF2-40B4-BE49-F238E27FC236}">
                <a16:creationId xmlns:a16="http://schemas.microsoft.com/office/drawing/2014/main" id="{8F454B36-0E21-C973-1625-34D3AB6ABB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6" name="Text Placeholder 7">
            <a:extLst>
              <a:ext uri="{FF2B5EF4-FFF2-40B4-BE49-F238E27FC236}">
                <a16:creationId xmlns:a16="http://schemas.microsoft.com/office/drawing/2014/main" id="{AB5EFB87-F3EC-75AB-9831-EE3CD21784A6}"/>
              </a:ext>
            </a:extLst>
          </p:cNvPr>
          <p:cNvSpPr txBox="1">
            <a:spLocks/>
          </p:cNvSpPr>
          <p:nvPr/>
        </p:nvSpPr>
        <p:spPr bwMode="auto">
          <a:xfrm>
            <a:off x="323528" y="192633"/>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Identification</a:t>
            </a:r>
          </a:p>
        </p:txBody>
      </p:sp>
      <p:pic>
        <p:nvPicPr>
          <p:cNvPr id="8" name="Picture 7" descr="A black background with green text&#10;&#10;Description automatically generated">
            <a:extLst>
              <a:ext uri="{FF2B5EF4-FFF2-40B4-BE49-F238E27FC236}">
                <a16:creationId xmlns:a16="http://schemas.microsoft.com/office/drawing/2014/main" id="{C23578B9-965A-47E6-82EB-443149755D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232087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52297" y="1256626"/>
            <a:ext cx="7266222" cy="804222"/>
          </a:xfrm>
        </p:spPr>
        <p:txBody>
          <a:bodyPr anchor="b">
            <a:normAutofit/>
          </a:bodyPr>
          <a:lstStyle/>
          <a:p>
            <a:pPr eaLnBrk="1" hangingPunct="1"/>
            <a:r>
              <a:rPr lang="en-CA" sz="4200" b="1" dirty="0">
                <a:latin typeface="Bahnschrift SemiBold" panose="020B0502040204020203" pitchFamily="34" charset="0"/>
                <a:cs typeface="Arial" panose="020B0604020202020204" pitchFamily="34" charset="0"/>
              </a:rPr>
              <a:t>Legal Model</a:t>
            </a:r>
            <a:endParaRPr lang="en-US" altLang="en-US" sz="4200" b="1" dirty="0">
              <a:latin typeface="Bahnschrift SemiBold" panose="020B0502040204020203" pitchFamily="34" charset="0"/>
              <a:cs typeface="Arial" panose="020B0604020202020204" pitchFamily="34" charset="0"/>
            </a:endParaRPr>
          </a:p>
        </p:txBody>
      </p:sp>
      <p:sp>
        <p:nvSpPr>
          <p:cNvPr id="13315" name="Rectangle 3"/>
          <p:cNvSpPr>
            <a:spLocks noGrp="1" noChangeArrowheads="1"/>
          </p:cNvSpPr>
          <p:nvPr>
            <p:ph idx="1"/>
          </p:nvPr>
        </p:nvSpPr>
        <p:spPr>
          <a:xfrm>
            <a:off x="827584" y="2782954"/>
            <a:ext cx="7266222" cy="3454358"/>
          </a:xfrm>
        </p:spPr>
        <p:txBody>
          <a:bodyPr anchor="t">
            <a:normAutofit/>
          </a:bodyPr>
          <a:lstStyle/>
          <a:p>
            <a:pPr>
              <a:buFont typeface="Wingdings" panose="05000000000000000000" pitchFamily="2" charset="2"/>
              <a:buChar char="§"/>
            </a:pPr>
            <a:r>
              <a:rPr lang="en-CA" sz="1800" dirty="0">
                <a:latin typeface="Arial" panose="020B0604020202020204" pitchFamily="34" charset="0"/>
                <a:cs typeface="Arial" panose="020B0604020202020204" pitchFamily="34" charset="0"/>
              </a:rPr>
              <a:t>common assault</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assault causing bodily harm</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aggravated assault</a:t>
            </a:r>
          </a:p>
          <a:p>
            <a:pPr>
              <a:buFont typeface="Wingdings" panose="05000000000000000000" pitchFamily="2" charset="2"/>
              <a:buChar char="§"/>
            </a:pPr>
            <a:endParaRPr lang="en-CA" sz="1800" dirty="0">
              <a:latin typeface="Arial" panose="020B0604020202020204" pitchFamily="34" charset="0"/>
              <a:cs typeface="Arial" panose="020B0604020202020204" pitchFamily="34" charset="0"/>
            </a:endParaRPr>
          </a:p>
          <a:p>
            <a:pPr marL="0" indent="0">
              <a:buNone/>
            </a:pPr>
            <a:r>
              <a:rPr lang="en-CA" sz="1800" i="1" dirty="0">
                <a:latin typeface="Arial" panose="020B0604020202020204" pitchFamily="34" charset="0"/>
                <a:cs typeface="Arial" panose="020B0604020202020204" pitchFamily="34" charset="0"/>
              </a:rPr>
              <a:t>This is not intended as legal advice.</a:t>
            </a:r>
          </a:p>
          <a:p>
            <a:pPr>
              <a:buFont typeface="Wingdings" panose="05000000000000000000" pitchFamily="2" charset="2"/>
              <a:buChar char="§"/>
            </a:pPr>
            <a:endParaRPr lang="en-CA" sz="1800" i="1" dirty="0">
              <a:latin typeface="Arial" panose="020B0604020202020204" pitchFamily="34" charset="0"/>
              <a:cs typeface="Arial" panose="020B0604020202020204" pitchFamily="34" charset="0"/>
            </a:endParaRPr>
          </a:p>
          <a:p>
            <a:pPr marL="0" indent="0">
              <a:buNone/>
            </a:pPr>
            <a:r>
              <a:rPr lang="en-CA" sz="2000" b="1" dirty="0">
                <a:latin typeface="Bahnschrift SemiBold" panose="020B0502040204020203" pitchFamily="34" charset="0"/>
                <a:cs typeface="Arial" panose="020B0604020202020204" pitchFamily="34" charset="0"/>
              </a:rPr>
              <a:t>Reasonable force</a:t>
            </a:r>
            <a:r>
              <a:rPr lang="en-CA" sz="2000" dirty="0">
                <a:latin typeface="Bahnschrift SemiBold" panose="020B0502040204020203" pitchFamily="34" charset="0"/>
                <a:cs typeface="Arial" panose="020B0604020202020204" pitchFamily="34" charset="0"/>
              </a:rPr>
              <a:t>: </a:t>
            </a:r>
            <a:r>
              <a:rPr lang="en-CA" sz="1800" dirty="0">
                <a:latin typeface="Arial" panose="020B0604020202020204" pitchFamily="34" charset="0"/>
                <a:cs typeface="Arial" panose="020B0604020202020204" pitchFamily="34" charset="0"/>
              </a:rPr>
              <a:t>Using just enough force for effective self-protection, and no more than absolutely necessary.</a:t>
            </a:r>
          </a:p>
        </p:txBody>
      </p:sp>
      <p:pic>
        <p:nvPicPr>
          <p:cNvPr id="3" name="Picture 2" descr="Safe Work Background No Logos">
            <a:extLst>
              <a:ext uri="{FF2B5EF4-FFF2-40B4-BE49-F238E27FC236}">
                <a16:creationId xmlns:a16="http://schemas.microsoft.com/office/drawing/2014/main" id="{D39BCC5D-D0FC-ADD2-0BF1-4956CE6C7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Graphic 4" descr="Gavel with solid fill">
            <a:extLst>
              <a:ext uri="{FF2B5EF4-FFF2-40B4-BE49-F238E27FC236}">
                <a16:creationId xmlns:a16="http://schemas.microsoft.com/office/drawing/2014/main" id="{F12A5CA0-AEE4-C197-8440-6E99FF0874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36096" y="1124744"/>
            <a:ext cx="3515056" cy="3515056"/>
          </a:xfrm>
          <a:prstGeom prst="rect">
            <a:avLst/>
          </a:prstGeom>
        </p:spPr>
      </p:pic>
      <p:pic>
        <p:nvPicPr>
          <p:cNvPr id="6" name="Picture 5" descr="A black background with green text&#10;&#10;Description automatically generated">
            <a:extLst>
              <a:ext uri="{FF2B5EF4-FFF2-40B4-BE49-F238E27FC236}">
                <a16:creationId xmlns:a16="http://schemas.microsoft.com/office/drawing/2014/main" id="{2D8D5B7A-7DF7-A380-5A7B-B18FCF98A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78447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92696"/>
            <a:ext cx="8229600" cy="1143000"/>
          </a:xfrm>
        </p:spPr>
        <p:txBody>
          <a:bodyPr>
            <a:noAutofit/>
          </a:bodyPr>
          <a:lstStyle/>
          <a:p>
            <a:r>
              <a:rPr lang="en-CA" sz="4200" b="1" dirty="0">
                <a:latin typeface="Bahnschrift SemiBold" panose="020B0502040204020203" pitchFamily="34" charset="0"/>
                <a:cs typeface="Arial" panose="020B0604020202020204" pitchFamily="34" charset="0"/>
              </a:rPr>
              <a:t>Stress Model </a:t>
            </a:r>
            <a:br>
              <a:rPr lang="en-CA" sz="4200" b="1" dirty="0">
                <a:latin typeface="Bahnschrift SemiBold" panose="020B0502040204020203" pitchFamily="34" charset="0"/>
                <a:cs typeface="Arial" panose="020B0604020202020204" pitchFamily="34" charset="0"/>
              </a:rPr>
            </a:br>
            <a:r>
              <a:rPr lang="en-CA" sz="4200" b="1" dirty="0">
                <a:latin typeface="Bahnschrift SemiBold" panose="020B0502040204020203" pitchFamily="34" charset="0"/>
                <a:cs typeface="Arial" panose="020B0604020202020204" pitchFamily="34" charset="0"/>
              </a:rPr>
              <a:t>(Assault Cycle)</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2614608060"/>
              </p:ext>
            </p:extLst>
          </p:nvPr>
        </p:nvGraphicFramePr>
        <p:xfrm>
          <a:off x="760180" y="1964325"/>
          <a:ext cx="7623639" cy="2765003"/>
        </p:xfrm>
        <a:graphic>
          <a:graphicData uri="http://schemas.openxmlformats.org/presentationml/2006/ole">
            <mc:AlternateContent xmlns:mc="http://schemas.openxmlformats.org/markup-compatibility/2006">
              <mc:Choice xmlns:v="urn:schemas-microsoft-com:vml" Requires="v">
                <p:oleObj name="Picture" r:id="rId3" imgW="3201120" imgH="1160640" progId="Word.Picture.8">
                  <p:embed/>
                </p:oleObj>
              </mc:Choice>
              <mc:Fallback>
                <p:oleObj name="Picture" r:id="rId3" imgW="3201120" imgH="1160640" progId="Word.Picture.8">
                  <p:embed/>
                  <p:pic>
                    <p:nvPicPr>
                      <p:cNvPr id="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80" y="1964325"/>
                        <a:ext cx="7623639" cy="2765003"/>
                      </a:xfrm>
                      <a:prstGeom prst="rect">
                        <a:avLst/>
                      </a:prstGeom>
                      <a:noFill/>
                      <a:ln>
                        <a:noFill/>
                      </a:ln>
                    </p:spPr>
                  </p:pic>
                </p:oleObj>
              </mc:Fallback>
            </mc:AlternateContent>
          </a:graphicData>
        </a:graphic>
      </p:graphicFrame>
      <p:graphicFrame>
        <p:nvGraphicFramePr>
          <p:cNvPr id="2" name="Diagram 1">
            <a:extLst>
              <a:ext uri="{FF2B5EF4-FFF2-40B4-BE49-F238E27FC236}">
                <a16:creationId xmlns:a16="http://schemas.microsoft.com/office/drawing/2014/main" id="{BF427FB8-87A9-92EA-7A41-D195C3AF435B}"/>
              </a:ext>
            </a:extLst>
          </p:cNvPr>
          <p:cNvGraphicFramePr/>
          <p:nvPr>
            <p:extLst>
              <p:ext uri="{D42A27DB-BD31-4B8C-83A1-F6EECF244321}">
                <p14:modId xmlns:p14="http://schemas.microsoft.com/office/powerpoint/2010/main" val="2096991846"/>
              </p:ext>
            </p:extLst>
          </p:nvPr>
        </p:nvGraphicFramePr>
        <p:xfrm>
          <a:off x="457200" y="4729328"/>
          <a:ext cx="8229600" cy="16418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2" descr="Safe Work Background No Logos">
            <a:extLst>
              <a:ext uri="{FF2B5EF4-FFF2-40B4-BE49-F238E27FC236}">
                <a16:creationId xmlns:a16="http://schemas.microsoft.com/office/drawing/2014/main" id="{537088EC-5B02-D4D5-CB3B-E70A766C10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787D6159-18CC-3E96-D55C-98B3D15670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054799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90247" y="1196752"/>
            <a:ext cx="6763505" cy="4421876"/>
          </a:xfrm>
        </p:spPr>
        <p:txBody>
          <a:bodyPr anchor="t">
            <a:normAutofit/>
          </a:bodyPr>
          <a:lstStyle/>
          <a:p>
            <a:r>
              <a:rPr lang="en-CA" sz="4200" b="1" dirty="0">
                <a:latin typeface="Bahnschrift SemiBold" panose="020B0502040204020203" pitchFamily="34" charset="0"/>
                <a:cs typeface="Arial" panose="020B0604020202020204" pitchFamily="34" charset="0"/>
              </a:rPr>
              <a:t>Developmental Model</a:t>
            </a:r>
          </a:p>
        </p:txBody>
      </p:sp>
      <p:pic>
        <p:nvPicPr>
          <p:cNvPr id="4" name="Picture 2" descr="Safe Work Background No Logos">
            <a:extLst>
              <a:ext uri="{FF2B5EF4-FFF2-40B4-BE49-F238E27FC236}">
                <a16:creationId xmlns:a16="http://schemas.microsoft.com/office/drawing/2014/main" id="{76B211E0-9281-FE39-712F-2C4D3B02F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a:extLst>
              <a:ext uri="{FF2B5EF4-FFF2-40B4-BE49-F238E27FC236}">
                <a16:creationId xmlns:a16="http://schemas.microsoft.com/office/drawing/2014/main" id="{4E794DF8-C083-854F-13C3-B526C89EF570}"/>
              </a:ext>
            </a:extLst>
          </p:cNvPr>
          <p:cNvPicPr>
            <a:picLocks noChangeAspect="1"/>
          </p:cNvPicPr>
          <p:nvPr/>
        </p:nvPicPr>
        <p:blipFill>
          <a:blip r:embed="rId4"/>
          <a:stretch>
            <a:fillRect/>
          </a:stretch>
        </p:blipFill>
        <p:spPr>
          <a:xfrm>
            <a:off x="4320480" y="4078087"/>
            <a:ext cx="4572000" cy="2519265"/>
          </a:xfrm>
          <a:prstGeom prst="rect">
            <a:avLst/>
          </a:prstGeom>
        </p:spPr>
      </p:pic>
      <p:sp>
        <p:nvSpPr>
          <p:cNvPr id="2" name="Content Placeholder 1"/>
          <p:cNvSpPr>
            <a:spLocks noGrp="1"/>
          </p:cNvSpPr>
          <p:nvPr>
            <p:ph idx="1"/>
          </p:nvPr>
        </p:nvSpPr>
        <p:spPr>
          <a:xfrm>
            <a:off x="1900232" y="2420888"/>
            <a:ext cx="5343536" cy="3128381"/>
          </a:xfrm>
        </p:spPr>
        <p:txBody>
          <a:bodyPr anchor="t">
            <a:normAutofit/>
          </a:bodyPr>
          <a:lstStyle/>
          <a:p>
            <a:pPr marL="109728" indent="0" algn="ctr">
              <a:buNone/>
            </a:pPr>
            <a:r>
              <a:rPr lang="en-CA" sz="1800" dirty="0">
                <a:latin typeface="Arial" panose="020B0604020202020204" pitchFamily="34" charset="0"/>
                <a:cs typeface="Arial" panose="020B0604020202020204" pitchFamily="34" charset="0"/>
              </a:rPr>
              <a:t>Violence can be seen as a function of age.</a:t>
            </a:r>
          </a:p>
          <a:p>
            <a:pPr marL="109728" indent="0" algn="ctr">
              <a:buNone/>
            </a:pPr>
            <a:endParaRPr lang="en-CA" sz="1800" dirty="0">
              <a:latin typeface="Arial" panose="020B0604020202020204" pitchFamily="34" charset="0"/>
              <a:cs typeface="Arial" panose="020B0604020202020204" pitchFamily="34" charset="0"/>
            </a:endParaRPr>
          </a:p>
          <a:p>
            <a:pPr marL="109728" indent="0" algn="ctr">
              <a:buNone/>
            </a:pPr>
            <a:endParaRPr lang="en-CA" sz="1800" dirty="0">
              <a:latin typeface="Arial" panose="020B0604020202020204" pitchFamily="34" charset="0"/>
              <a:cs typeface="Arial" panose="020B0604020202020204" pitchFamily="34" charset="0"/>
            </a:endParaRPr>
          </a:p>
          <a:p>
            <a:pPr marL="109728" indent="0" algn="ctr">
              <a:buNone/>
            </a:pPr>
            <a:r>
              <a:rPr lang="en-CA" sz="1800" dirty="0">
                <a:latin typeface="Arial" panose="020B0604020202020204" pitchFamily="34" charset="0"/>
                <a:cs typeface="Arial" panose="020B0604020202020204" pitchFamily="34" charset="0"/>
              </a:rPr>
              <a:t>It’s important to look at the difference between </a:t>
            </a:r>
            <a:r>
              <a:rPr lang="en-CA" sz="1800" b="1" i="1" dirty="0">
                <a:latin typeface="Arial" panose="020B0604020202020204" pitchFamily="34" charset="0"/>
                <a:cs typeface="Arial" panose="020B0604020202020204" pitchFamily="34" charset="0"/>
              </a:rPr>
              <a:t>chronological</a:t>
            </a:r>
            <a:r>
              <a:rPr lang="en-CA" sz="1800" dirty="0">
                <a:latin typeface="Arial" panose="020B0604020202020204" pitchFamily="34" charset="0"/>
                <a:cs typeface="Arial" panose="020B0604020202020204" pitchFamily="34" charset="0"/>
              </a:rPr>
              <a:t> and </a:t>
            </a:r>
            <a:r>
              <a:rPr lang="en-CA" sz="1800" b="1" i="1" dirty="0">
                <a:latin typeface="Arial" panose="020B0604020202020204" pitchFamily="34" charset="0"/>
                <a:cs typeface="Arial" panose="020B0604020202020204" pitchFamily="34" charset="0"/>
              </a:rPr>
              <a:t>developmental</a:t>
            </a:r>
            <a:r>
              <a:rPr lang="en-CA" sz="1800" dirty="0">
                <a:latin typeface="Arial" panose="020B0604020202020204" pitchFamily="34" charset="0"/>
                <a:cs typeface="Arial" panose="020B0604020202020204" pitchFamily="34" charset="0"/>
              </a:rPr>
              <a:t> age.</a:t>
            </a:r>
          </a:p>
        </p:txBody>
      </p:sp>
      <p:pic>
        <p:nvPicPr>
          <p:cNvPr id="5" name="Picture 4">
            <a:extLst>
              <a:ext uri="{FF2B5EF4-FFF2-40B4-BE49-F238E27FC236}">
                <a16:creationId xmlns:a16="http://schemas.microsoft.com/office/drawing/2014/main" id="{3A5A7C1F-29A3-7C4B-9F7F-7278EE80B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781" y="6387172"/>
            <a:ext cx="2545699" cy="279448"/>
          </a:xfrm>
          <a:prstGeom prst="rect">
            <a:avLst/>
          </a:prstGeom>
        </p:spPr>
      </p:pic>
    </p:spTree>
    <p:extLst>
      <p:ext uri="{BB962C8B-B14F-4D97-AF65-F5344CB8AC3E}">
        <p14:creationId xmlns:p14="http://schemas.microsoft.com/office/powerpoint/2010/main" val="71669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The typical development stages of the ability to inhibit explosive outbursts:</a:t>
            </a:r>
          </a:p>
          <a:p>
            <a:pPr marL="0" indent="0">
              <a:spcBef>
                <a:spcPts val="580"/>
              </a:spcBef>
              <a:buNone/>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Preschool age children:</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Little ability to control explosive outbursts.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be easily provoked over relatively simple issues.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have outbursts based on environmental features.</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Early elementary age children:</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Have enough control to avoid hitting and biting however interactions can cause impulsive violent </a:t>
            </a:r>
            <a:r>
              <a:rPr lang="en-US" altLang="en-US" sz="1800" dirty="0" err="1">
                <a:latin typeface="Arial" panose="020B0604020202020204" pitchFamily="34" charset="0"/>
                <a:cs typeface="Arial" panose="020B0604020202020204" pitchFamily="34" charset="0"/>
              </a:rPr>
              <a:t>behaviour</a:t>
            </a:r>
            <a:r>
              <a:rPr lang="en-US" altLang="en-US" sz="1800" dirty="0">
                <a:latin typeface="Arial" panose="020B0604020202020204" pitchFamily="34" charset="0"/>
                <a:cs typeface="Arial" panose="020B0604020202020204" pitchFamily="34" charset="0"/>
              </a:rPr>
              <a:t> such as pushing.</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Sometimes violent expression is used to gain the attention of adults.</a:t>
            </a:r>
          </a:p>
          <a:p>
            <a:pPr marL="731520" lvl="1" indent="-457200">
              <a:spcBef>
                <a:spcPts val="370"/>
              </a:spcBef>
              <a:buFont typeface="Wingdings" panose="05000000000000000000" pitchFamily="2" charset="2"/>
              <a:buChar char="§"/>
              <a:defRPr/>
            </a:pPr>
            <a:endParaRPr lang="en-US" altLang="en-US" sz="1800" dirty="0">
              <a:latin typeface="Arial" panose="020B0604020202020204" pitchFamily="34" charset="0"/>
              <a:cs typeface="Arial" panose="020B0604020202020204" pitchFamily="34" charset="0"/>
            </a:endParaRPr>
          </a:p>
          <a:p>
            <a:pPr marL="0" indent="0">
              <a:lnSpc>
                <a:spcPct val="90000"/>
              </a:lnSpc>
              <a:spcBef>
                <a:spcPts val="580"/>
              </a:spcBef>
              <a:buNone/>
              <a:defRPr/>
            </a:pPr>
            <a:r>
              <a:rPr lang="en-US" altLang="en-US" sz="1800" b="1" dirty="0">
                <a:latin typeface="Arial" panose="020B0604020202020204" pitchFamily="34" charset="0"/>
                <a:cs typeface="Arial" panose="020B0604020202020204" pitchFamily="34" charset="0"/>
              </a:rPr>
              <a:t>Late elementary age children:</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delay their impulses to fight until they can find a time and a place with less adult intervention.</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Fighting is much less frequent.</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There is a notable difference between gender’s ability to control their impulses at this age.</a:t>
            </a:r>
          </a:p>
          <a:p>
            <a:endParaRPr lang="en-CA" sz="1700" dirty="0"/>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7129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Early adolescents: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Provoke adults or authority figures intentionally.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Typically pushing their limits and attempting to challenge authority.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Inexperience and poor judgement sometimes lead youth to fight with someone who may injure them badly or injure another more than planned.</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Late adolescents: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Have the ability to channel most of their violent and destructive impulses into other activities.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Relationships may provoke incidents (cheating, disagreements).</a:t>
            </a:r>
          </a:p>
          <a:p>
            <a:endParaRPr lang="en-CA" sz="1700" dirty="0"/>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3589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5576" y="2729851"/>
            <a:ext cx="5835832" cy="2211317"/>
          </a:xfrm>
        </p:spPr>
        <p:txBody>
          <a:bodyPr>
            <a:normAutofit lnSpcReduction="10000"/>
          </a:bodyPr>
          <a:lstStyle/>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Sign in sheet - attendance list</a:t>
            </a:r>
          </a:p>
          <a:p>
            <a:pPr marL="0" indent="0" defTabSz="731520">
              <a:buNone/>
            </a:pPr>
            <a:endParaRPr lang="en-CA" sz="2600" kern="1200" dirty="0">
              <a:solidFill>
                <a:schemeClr val="tx1"/>
              </a:solidFill>
              <a:latin typeface="Arial" panose="020B0604020202020204" pitchFamily="34" charset="0"/>
              <a:ea typeface="+mn-ea"/>
              <a:cs typeface="Arial" panose="020B0604020202020204" pitchFamily="34" charset="0"/>
            </a:endParaRPr>
          </a:p>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Fit for Training </a:t>
            </a:r>
            <a:r>
              <a:rPr lang="en-CA" sz="2600" dirty="0">
                <a:latin typeface="Arial" panose="020B0604020202020204" pitchFamily="34" charset="0"/>
                <a:cs typeface="Arial" panose="020B0604020202020204" pitchFamily="34" charset="0"/>
              </a:rPr>
              <a:t>d</a:t>
            </a:r>
            <a:r>
              <a:rPr lang="en-CA" sz="2600" kern="1200" dirty="0">
                <a:solidFill>
                  <a:schemeClr val="tx1"/>
                </a:solidFill>
                <a:latin typeface="Arial" panose="020B0604020202020204" pitchFamily="34" charset="0"/>
                <a:ea typeface="+mn-ea"/>
                <a:cs typeface="Arial" panose="020B0604020202020204" pitchFamily="34" charset="0"/>
              </a:rPr>
              <a:t>eclaration</a:t>
            </a:r>
          </a:p>
          <a:p>
            <a:pPr marL="0" indent="0" defTabSz="731520">
              <a:buNone/>
            </a:pPr>
            <a:endParaRPr lang="en-CA" sz="2600" kern="1200" dirty="0">
              <a:solidFill>
                <a:schemeClr val="tx1"/>
              </a:solidFill>
              <a:latin typeface="Arial" panose="020B0604020202020204" pitchFamily="34" charset="0"/>
              <a:ea typeface="+mn-ea"/>
              <a:cs typeface="Arial" panose="020B0604020202020204" pitchFamily="34" charset="0"/>
            </a:endParaRPr>
          </a:p>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Evaluation (pre-session questions)</a:t>
            </a:r>
            <a:endParaRPr lang="en-CA" sz="2600" dirty="0">
              <a:latin typeface="Arial" panose="020B0604020202020204" pitchFamily="34" charset="0"/>
              <a:cs typeface="Arial" panose="020B0604020202020204" pitchFamily="34" charset="0"/>
            </a:endParaRPr>
          </a:p>
        </p:txBody>
      </p:sp>
      <p:pic>
        <p:nvPicPr>
          <p:cNvPr id="6" name="Picture 2" descr="Safe Work Background No Logos">
            <a:extLst>
              <a:ext uri="{FF2B5EF4-FFF2-40B4-BE49-F238E27FC236}">
                <a16:creationId xmlns:a16="http://schemas.microsoft.com/office/drawing/2014/main" id="{E9CDED7E-5A22-4C49-CEB5-19893B1E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2">
            <a:extLst>
              <a:ext uri="{FF2B5EF4-FFF2-40B4-BE49-F238E27FC236}">
                <a16:creationId xmlns:a16="http://schemas.microsoft.com/office/drawing/2014/main" id="{3BA8B184-4CA7-619F-7A83-D68F46F41395}"/>
              </a:ext>
            </a:extLst>
          </p:cNvPr>
          <p:cNvSpPr txBox="1">
            <a:spLocks noChangeArrowheads="1"/>
          </p:cNvSpPr>
          <p:nvPr/>
        </p:nvSpPr>
        <p:spPr>
          <a:xfrm>
            <a:off x="804397" y="836712"/>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Administrative Details</a:t>
            </a:r>
          </a:p>
        </p:txBody>
      </p:sp>
      <p:sp>
        <p:nvSpPr>
          <p:cNvPr id="12" name="Arrow: Chevron 11">
            <a:extLst>
              <a:ext uri="{FF2B5EF4-FFF2-40B4-BE49-F238E27FC236}">
                <a16:creationId xmlns:a16="http://schemas.microsoft.com/office/drawing/2014/main" id="{A5DAA8BA-6DFC-AB32-BCBE-A6775F799BE6}"/>
              </a:ext>
            </a:extLst>
          </p:cNvPr>
          <p:cNvSpPr/>
          <p:nvPr/>
        </p:nvSpPr>
        <p:spPr>
          <a:xfrm>
            <a:off x="251520" y="3585257"/>
            <a:ext cx="432047" cy="428502"/>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Arrow: Chevron 13">
            <a:extLst>
              <a:ext uri="{FF2B5EF4-FFF2-40B4-BE49-F238E27FC236}">
                <a16:creationId xmlns:a16="http://schemas.microsoft.com/office/drawing/2014/main" id="{2DADF530-26A1-9F73-8ADA-3483BD98489C}"/>
              </a:ext>
            </a:extLst>
          </p:cNvPr>
          <p:cNvSpPr/>
          <p:nvPr/>
        </p:nvSpPr>
        <p:spPr>
          <a:xfrm>
            <a:off x="251519" y="4478997"/>
            <a:ext cx="432047" cy="428502"/>
          </a:xfrm>
          <a:prstGeom prst="chevron">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5" name="Arrow: Chevron 14">
            <a:extLst>
              <a:ext uri="{FF2B5EF4-FFF2-40B4-BE49-F238E27FC236}">
                <a16:creationId xmlns:a16="http://schemas.microsoft.com/office/drawing/2014/main" id="{5C7FA23D-EA30-91FB-8CE7-B94D4EF54BA4}"/>
              </a:ext>
            </a:extLst>
          </p:cNvPr>
          <p:cNvSpPr/>
          <p:nvPr/>
        </p:nvSpPr>
        <p:spPr>
          <a:xfrm>
            <a:off x="251518" y="2716502"/>
            <a:ext cx="432047" cy="428502"/>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6" name="Picture 15" descr="A green and black sign with white text&#10;&#10;Description automatically generated">
            <a:extLst>
              <a:ext uri="{FF2B5EF4-FFF2-40B4-BE49-F238E27FC236}">
                <a16:creationId xmlns:a16="http://schemas.microsoft.com/office/drawing/2014/main" id="{2AC68532-5F64-73F7-42EB-FB39A179D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spTree>
    <p:extLst>
      <p:ext uri="{BB962C8B-B14F-4D97-AF65-F5344CB8AC3E}">
        <p14:creationId xmlns:p14="http://schemas.microsoft.com/office/powerpoint/2010/main" val="1432234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Young adults: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Rarely express their violent or aggressive impulses.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Incidents are more isolated.</a:t>
            </a:r>
          </a:p>
          <a:p>
            <a:pPr marL="274320" lvl="1" indent="0">
              <a:spcBef>
                <a:spcPts val="370"/>
              </a:spcBef>
              <a:buNone/>
              <a:defRPr/>
            </a:pPr>
            <a:endParaRPr lang="en-US" altLang="en-US" sz="1800"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Middle aged adults: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Rarely have physical fights.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Violence is situationally caused (adultery, job loss, alcoholism).</a:t>
            </a:r>
          </a:p>
          <a:p>
            <a:pPr marL="0" indent="0">
              <a:spcBef>
                <a:spcPts val="580"/>
              </a:spcBef>
              <a:buNone/>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Elderly: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Typically avoid situations that may lead to violence altogether.</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Mental and physical impairments may produce the inability to inhibit impulsive violent expression.</a:t>
            </a:r>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65246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noChangeArrowheads="1"/>
          </p:cNvSpPr>
          <p:nvPr>
            <p:ph type="title"/>
          </p:nvPr>
        </p:nvSpPr>
        <p:spPr>
          <a:xfrm>
            <a:off x="506659" y="156592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Communication Model</a:t>
            </a:r>
          </a:p>
        </p:txBody>
      </p:sp>
      <p:sp>
        <p:nvSpPr>
          <p:cNvPr id="26" name="Rectangle 22">
            <a:extLst>
              <a:ext uri="{FF2B5EF4-FFF2-40B4-BE49-F238E27FC236}">
                <a16:creationId xmlns:a16="http://schemas.microsoft.com/office/drawing/2014/main" id="{0E009A99-F0C7-2A55-6232-2863B1E12C5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7" name="Rectangle 28">
            <a:extLst>
              <a:ext uri="{FF2B5EF4-FFF2-40B4-BE49-F238E27FC236}">
                <a16:creationId xmlns:a16="http://schemas.microsoft.com/office/drawing/2014/main" id="{FF469756-5BED-ACC2-A05E-D32DFDB88796}"/>
              </a:ext>
            </a:extLst>
          </p:cNvPr>
          <p:cNvSpPr>
            <a:spLocks noChangeArrowheads="1"/>
          </p:cNvSpPr>
          <p:nvPr/>
        </p:nvSpPr>
        <p:spPr bwMode="auto">
          <a:xfrm>
            <a:off x="750400" y="10454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212CEB97-B524-DBBF-217F-3A48756EE5D9}"/>
              </a:ext>
            </a:extLst>
          </p:cNvPr>
          <p:cNvSpPr>
            <a:spLocks noChangeArrowheads="1"/>
          </p:cNvSpPr>
          <p:nvPr/>
        </p:nvSpPr>
        <p:spPr bwMode="auto">
          <a:xfrm>
            <a:off x="-31822" y="20356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8" name="Rectangle 42">
            <a:extLst>
              <a:ext uri="{FF2B5EF4-FFF2-40B4-BE49-F238E27FC236}">
                <a16:creationId xmlns:a16="http://schemas.microsoft.com/office/drawing/2014/main" id="{3602F5AB-2694-3BC4-7980-77E564076456}"/>
              </a:ext>
            </a:extLst>
          </p:cNvPr>
          <p:cNvSpPr>
            <a:spLocks noChangeArrowheads="1"/>
          </p:cNvSpPr>
          <p:nvPr/>
        </p:nvSpPr>
        <p:spPr bwMode="auto">
          <a:xfrm>
            <a:off x="1619672"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A336F978-920A-EB96-21C9-50BD14D4E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Isosceles Triangle 2">
            <a:extLst>
              <a:ext uri="{FF2B5EF4-FFF2-40B4-BE49-F238E27FC236}">
                <a16:creationId xmlns:a16="http://schemas.microsoft.com/office/drawing/2014/main" id="{B4BDF849-56C5-CB7D-CDB1-00925F282D2D}"/>
              </a:ext>
            </a:extLst>
          </p:cNvPr>
          <p:cNvSpPr/>
          <p:nvPr/>
        </p:nvSpPr>
        <p:spPr>
          <a:xfrm>
            <a:off x="4377372" y="4479652"/>
            <a:ext cx="389255" cy="31750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4" name="Rectangle 3">
            <a:extLst>
              <a:ext uri="{FF2B5EF4-FFF2-40B4-BE49-F238E27FC236}">
                <a16:creationId xmlns:a16="http://schemas.microsoft.com/office/drawing/2014/main" id="{40084119-8E4F-CF12-09DD-A1177F7CAF7C}"/>
              </a:ext>
            </a:extLst>
          </p:cNvPr>
          <p:cNvSpPr/>
          <p:nvPr/>
        </p:nvSpPr>
        <p:spPr>
          <a:xfrm>
            <a:off x="750400" y="4144754"/>
            <a:ext cx="7710032" cy="457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5" name="Rectangle: Rounded Corners 61">
            <a:extLst>
              <a:ext uri="{FF2B5EF4-FFF2-40B4-BE49-F238E27FC236}">
                <a16:creationId xmlns:a16="http://schemas.microsoft.com/office/drawing/2014/main" id="{2A6A1A4D-51C3-018F-8F4F-4A70680481B4}"/>
              </a:ext>
            </a:extLst>
          </p:cNvPr>
          <p:cNvSpPr>
            <a:spLocks noChangeArrowheads="1"/>
          </p:cNvSpPr>
          <p:nvPr/>
        </p:nvSpPr>
        <p:spPr bwMode="auto">
          <a:xfrm>
            <a:off x="827584" y="3454648"/>
            <a:ext cx="1440000" cy="406400"/>
          </a:xfrm>
          <a:prstGeom prst="roundRect">
            <a:avLst>
              <a:gd name="adj" fmla="val 16667"/>
            </a:avLst>
          </a:prstGeom>
          <a:solidFill>
            <a:srgbClr val="FFFF00"/>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Withdrawal</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6" name="AutoShape 32">
            <a:extLst>
              <a:ext uri="{FF2B5EF4-FFF2-40B4-BE49-F238E27FC236}">
                <a16:creationId xmlns:a16="http://schemas.microsoft.com/office/drawing/2014/main" id="{92F6F1BD-6840-396C-1D6F-1CB7C89002E6}"/>
              </a:ext>
            </a:extLst>
          </p:cNvPr>
          <p:cNvSpPr>
            <a:spLocks noChangeArrowheads="1"/>
          </p:cNvSpPr>
          <p:nvPr/>
        </p:nvSpPr>
        <p:spPr bwMode="auto">
          <a:xfrm>
            <a:off x="2339912" y="3456236"/>
            <a:ext cx="1440000" cy="404812"/>
          </a:xfrm>
          <a:prstGeom prst="roundRect">
            <a:avLst>
              <a:gd name="adj" fmla="val 16667"/>
            </a:avLst>
          </a:prstGeom>
          <a:solidFill>
            <a:srgbClr val="F7CD81"/>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Passivity</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8" name="AutoShape 31">
            <a:extLst>
              <a:ext uri="{FF2B5EF4-FFF2-40B4-BE49-F238E27FC236}">
                <a16:creationId xmlns:a16="http://schemas.microsoft.com/office/drawing/2014/main" id="{83CC66B3-2C33-6A9C-75CC-5430438083CD}"/>
              </a:ext>
            </a:extLst>
          </p:cNvPr>
          <p:cNvSpPr>
            <a:spLocks noChangeArrowheads="1"/>
          </p:cNvSpPr>
          <p:nvPr/>
        </p:nvSpPr>
        <p:spPr bwMode="auto">
          <a:xfrm>
            <a:off x="3852080" y="3456236"/>
            <a:ext cx="1440000" cy="404812"/>
          </a:xfrm>
          <a:prstGeom prst="roundRect">
            <a:avLst>
              <a:gd name="adj" fmla="val 16667"/>
            </a:avLst>
          </a:prstGeom>
          <a:solidFill>
            <a:srgbClr val="F1A51B"/>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Assertion</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9" name="AutoShape 30">
            <a:extLst>
              <a:ext uri="{FF2B5EF4-FFF2-40B4-BE49-F238E27FC236}">
                <a16:creationId xmlns:a16="http://schemas.microsoft.com/office/drawing/2014/main" id="{3AE86F53-8F0F-3CEA-4E6B-B3DFA3B1AF8D}"/>
              </a:ext>
            </a:extLst>
          </p:cNvPr>
          <p:cNvSpPr>
            <a:spLocks noChangeArrowheads="1"/>
          </p:cNvSpPr>
          <p:nvPr/>
        </p:nvSpPr>
        <p:spPr bwMode="auto">
          <a:xfrm>
            <a:off x="5364088" y="3456236"/>
            <a:ext cx="1440000" cy="404812"/>
          </a:xfrm>
          <a:prstGeom prst="roundRect">
            <a:avLst>
              <a:gd name="adj" fmla="val 16667"/>
            </a:avLst>
          </a:prstGeom>
          <a:solidFill>
            <a:srgbClr val="F06C5E"/>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Aggression</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10" name="AutoShape 29">
            <a:extLst>
              <a:ext uri="{FF2B5EF4-FFF2-40B4-BE49-F238E27FC236}">
                <a16:creationId xmlns:a16="http://schemas.microsoft.com/office/drawing/2014/main" id="{E88FB853-63DC-CF47-56C9-86620DF79269}"/>
              </a:ext>
            </a:extLst>
          </p:cNvPr>
          <p:cNvSpPr>
            <a:spLocks noChangeArrowheads="1"/>
          </p:cNvSpPr>
          <p:nvPr/>
        </p:nvSpPr>
        <p:spPr bwMode="auto">
          <a:xfrm>
            <a:off x="6876416" y="3454648"/>
            <a:ext cx="1440000" cy="406400"/>
          </a:xfrm>
          <a:prstGeom prst="roundRect">
            <a:avLst>
              <a:gd name="adj" fmla="val 16667"/>
            </a:avLst>
          </a:prstGeom>
          <a:solidFill>
            <a:srgbClr val="B03333"/>
          </a:solidFill>
          <a:ln w="12700">
            <a:solidFill>
              <a:schemeClr val="tx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Assault</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pic>
        <p:nvPicPr>
          <p:cNvPr id="11" name="Picture 10" descr="A black background with green text&#10;&#10;Description automatically generated">
            <a:extLst>
              <a:ext uri="{FF2B5EF4-FFF2-40B4-BE49-F238E27FC236}">
                <a16:creationId xmlns:a16="http://schemas.microsoft.com/office/drawing/2014/main" id="{5E7C48D3-3A9B-68B2-7B85-376F94A04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33643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5536" y="728815"/>
            <a:ext cx="8352928" cy="1116009"/>
          </a:xfrm>
        </p:spPr>
        <p:txBody>
          <a:bodyPr anchor="t">
            <a:noAutofit/>
          </a:bodyPr>
          <a:lstStyle/>
          <a:p>
            <a:r>
              <a:rPr lang="en-GB" sz="4200" b="1" dirty="0">
                <a:effectLst/>
                <a:latin typeface="Bahnschrift SemiBold" panose="020B0502040204020203" pitchFamily="34" charset="0"/>
                <a:ea typeface="Times New Roman" panose="02020603050405020304" pitchFamily="18" charset="0"/>
              </a:rPr>
              <a:t>Assertive Communication Tips</a:t>
            </a:r>
            <a:endParaRPr lang="en-CA" sz="4200" b="1" dirty="0">
              <a:latin typeface="Bahnschrift SemiBold" panose="020B0502040204020203" pitchFamily="34" charset="0"/>
              <a:cs typeface="Arial" panose="020B0604020202020204" pitchFamily="34" charset="0"/>
            </a:endParaRPr>
          </a:p>
        </p:txBody>
      </p:sp>
      <p:sp>
        <p:nvSpPr>
          <p:cNvPr id="2" name="Content Placeholder 1"/>
          <p:cNvSpPr>
            <a:spLocks noGrp="1"/>
          </p:cNvSpPr>
          <p:nvPr>
            <p:ph idx="1"/>
          </p:nvPr>
        </p:nvSpPr>
        <p:spPr>
          <a:xfrm>
            <a:off x="1547664" y="1730722"/>
            <a:ext cx="5976663" cy="4650606"/>
          </a:xfrm>
        </p:spPr>
        <p:txBody>
          <a:bodyPr anchor="t">
            <a:normAutofit/>
          </a:bodyPr>
          <a:lstStyle/>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Create win-win situations, instead of I win – you lose</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Be prepared to negotiate</a:t>
            </a: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Use assertive language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Use assertive body </a:t>
            </a:r>
            <a:r>
              <a:rPr lang="en-GB" sz="1800" dirty="0">
                <a:latin typeface="Arial" panose="020B0604020202020204" pitchFamily="34" charset="0"/>
                <a:ea typeface="Times New Roman" panose="02020603050405020304" pitchFamily="18" charset="0"/>
                <a:cs typeface="Arial" panose="020B0604020202020204" pitchFamily="34" charset="0"/>
              </a:rPr>
              <a:t>l</a:t>
            </a:r>
            <a:r>
              <a:rPr lang="en-GB" sz="1800" dirty="0">
                <a:effectLst/>
                <a:latin typeface="Arial" panose="020B0604020202020204" pitchFamily="34" charset="0"/>
                <a:ea typeface="Times New Roman" panose="02020603050405020304" pitchFamily="18" charset="0"/>
                <a:cs typeface="Arial" panose="020B0604020202020204" pitchFamily="34" charset="0"/>
              </a:rPr>
              <a:t>anguage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Use “I” </a:t>
            </a:r>
            <a:r>
              <a:rPr lang="en-GB" sz="1800" dirty="0">
                <a:latin typeface="Arial" panose="020B0604020202020204" pitchFamily="34" charset="0"/>
                <a:ea typeface="Times New Roman" panose="02020603050405020304" pitchFamily="18" charset="0"/>
                <a:cs typeface="Arial" panose="020B0604020202020204" pitchFamily="34" charset="0"/>
              </a:rPr>
              <a:t>s</a:t>
            </a:r>
            <a:r>
              <a:rPr lang="en-GB" sz="1800" dirty="0">
                <a:effectLst/>
                <a:latin typeface="Arial" panose="020B0604020202020204" pitchFamily="34" charset="0"/>
                <a:ea typeface="Times New Roman" panose="02020603050405020304" pitchFamily="18" charset="0"/>
                <a:cs typeface="Arial" panose="020B0604020202020204" pitchFamily="34" charset="0"/>
              </a:rPr>
              <a:t>tatements</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Be clear and specific</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Stay calm and relaxed</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Maintain eye </a:t>
            </a:r>
            <a:r>
              <a:rPr lang="en-GB" sz="1800" dirty="0">
                <a:latin typeface="Arial" panose="020B0604020202020204" pitchFamily="34" charset="0"/>
                <a:ea typeface="Times New Roman" panose="02020603050405020304" pitchFamily="18" charset="0"/>
                <a:cs typeface="Arial" panose="020B0604020202020204" pitchFamily="34" charset="0"/>
              </a:rPr>
              <a:t>c</a:t>
            </a:r>
            <a:r>
              <a:rPr lang="en-GB" sz="1800" dirty="0">
                <a:effectLst/>
                <a:latin typeface="Arial" panose="020B0604020202020204" pitchFamily="34" charset="0"/>
                <a:ea typeface="Times New Roman" panose="02020603050405020304" pitchFamily="18" charset="0"/>
                <a:cs typeface="Arial" panose="020B0604020202020204" pitchFamily="34" charset="0"/>
              </a:rPr>
              <a:t>ontact</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Listen actively</a:t>
            </a: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Stay focused on the issue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Set boundaries</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Practice empathy </a:t>
            </a:r>
          </a:p>
          <a:p>
            <a:pPr marL="342900" lvl="0" indent="-342900">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Take responsibility for your own actions</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Practice assertiveness </a:t>
            </a:r>
            <a:r>
              <a:rPr lang="en-GB" sz="1800" dirty="0">
                <a:latin typeface="Arial" panose="020B0604020202020204" pitchFamily="34" charset="0"/>
                <a:ea typeface="Times New Roman" panose="02020603050405020304" pitchFamily="18" charset="0"/>
                <a:cs typeface="Arial" panose="020B0604020202020204" pitchFamily="34" charset="0"/>
              </a:rPr>
              <a:t>r</a:t>
            </a:r>
            <a:r>
              <a:rPr lang="en-GB" sz="1800" dirty="0">
                <a:effectLst/>
                <a:latin typeface="Arial" panose="020B0604020202020204" pitchFamily="34" charset="0"/>
                <a:ea typeface="Times New Roman" panose="02020603050405020304" pitchFamily="18" charset="0"/>
                <a:cs typeface="Arial" panose="020B0604020202020204" pitchFamily="34" charset="0"/>
              </a:rPr>
              <a:t>egularly</a:t>
            </a:r>
            <a:endParaRPr lang="en-GB" sz="18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endParaRPr lang="en-CA" sz="1800" dirty="0">
              <a:effectLst/>
              <a:latin typeface="Times New Roman" panose="02020603050405020304" pitchFamily="18" charset="0"/>
              <a:ea typeface="Times New Roman" panose="02020603050405020304" pitchFamily="18" charset="0"/>
            </a:endParaRPr>
          </a:p>
          <a:p>
            <a:pPr marL="109728" indent="0">
              <a:buNone/>
            </a:pPr>
            <a:endParaRPr lang="en-CA" sz="1700" dirty="0">
              <a:latin typeface="Arial" panose="020B0604020202020204" pitchFamily="34" charset="0"/>
              <a:cs typeface="Arial" panose="020B0604020202020204" pitchFamily="34" charset="0"/>
            </a:endParaRPr>
          </a:p>
        </p:txBody>
      </p:sp>
      <p:pic>
        <p:nvPicPr>
          <p:cNvPr id="12" name="Picture 2" descr="Safe Work Background No Logos">
            <a:extLst>
              <a:ext uri="{FF2B5EF4-FFF2-40B4-BE49-F238E27FC236}">
                <a16:creationId xmlns:a16="http://schemas.microsoft.com/office/drawing/2014/main" id="{8E2FD5B9-18DC-6E17-FE74-A354E4AB2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F453D46B-B5E0-9F43-A129-3DD57A995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06711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5"/>
          <p:cNvSpPr>
            <a:spLocks noGrp="1"/>
          </p:cNvSpPr>
          <p:nvPr>
            <p:ph type="title"/>
          </p:nvPr>
        </p:nvSpPr>
        <p:spPr>
          <a:xfrm>
            <a:off x="454671" y="726197"/>
            <a:ext cx="8229600" cy="758587"/>
          </a:xfrm>
        </p:spPr>
        <p:txBody>
          <a:bodyPr>
            <a:noAutofit/>
          </a:bodyPr>
          <a:lstStyle/>
          <a:p>
            <a:r>
              <a:rPr lang="en-US" altLang="en-US" sz="4200" b="1" dirty="0">
                <a:latin typeface="Bahnschrift SemiBold" panose="020B0502040204020203" pitchFamily="34" charset="0"/>
                <a:cs typeface="Arial" panose="020B0604020202020204" pitchFamily="34" charset="0"/>
              </a:rPr>
              <a:t>Basic Needs Model</a:t>
            </a:r>
            <a:endParaRPr lang="en-US" altLang="en-US" sz="4200" dirty="0">
              <a:latin typeface="Bahnschrift SemiBold" panose="020B0502040204020203" pitchFamily="34" charset="0"/>
            </a:endParaRPr>
          </a:p>
        </p:txBody>
      </p:sp>
      <p:grpSp>
        <p:nvGrpSpPr>
          <p:cNvPr id="5" name="Group 4"/>
          <p:cNvGrpSpPr/>
          <p:nvPr/>
        </p:nvGrpSpPr>
        <p:grpSpPr>
          <a:xfrm>
            <a:off x="4159250" y="5123127"/>
            <a:ext cx="4787900" cy="610129"/>
            <a:chOff x="0" y="3050645"/>
            <a:chExt cx="4787900" cy="610129"/>
          </a:xfrm>
        </p:grpSpPr>
        <p:sp>
          <p:nvSpPr>
            <p:cNvPr id="6" name="Trapezoid 5"/>
            <p:cNvSpPr/>
            <p:nvPr/>
          </p:nvSpPr>
          <p:spPr>
            <a:xfrm>
              <a:off x="0" y="3050645"/>
              <a:ext cx="4787900" cy="610129"/>
            </a:xfrm>
            <a:prstGeom prst="trapezoid">
              <a:avLst>
                <a:gd name="adj" fmla="val 65395"/>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a:p>
          </p:txBody>
        </p:sp>
        <p:sp>
          <p:nvSpPr>
            <p:cNvPr id="7" name="Trapezoid 4"/>
            <p:cNvSpPr/>
            <p:nvPr/>
          </p:nvSpPr>
          <p:spPr>
            <a:xfrm>
              <a:off x="837882" y="3050645"/>
              <a:ext cx="3112135"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Survival</a:t>
              </a:r>
              <a:r>
                <a:rPr lang="en-CA" sz="1100" kern="1200" dirty="0">
                  <a:latin typeface="Bahnschrift SemiBold" panose="020B0502040204020203" pitchFamily="34" charset="0"/>
                </a:rPr>
                <a:t> </a:t>
              </a:r>
              <a:r>
                <a:rPr lang="en-CA" sz="1100" kern="1200" dirty="0">
                  <a:solidFill>
                    <a:schemeClr val="tx1"/>
                  </a:solidFill>
                  <a:latin typeface="Bahnschrift SemiBold" panose="020B0502040204020203" pitchFamily="34" charset="0"/>
                </a:rPr>
                <a:t>Needs</a:t>
              </a:r>
            </a:p>
          </p:txBody>
        </p:sp>
      </p:grpSp>
      <p:grpSp>
        <p:nvGrpSpPr>
          <p:cNvPr id="9" name="Group 8"/>
          <p:cNvGrpSpPr/>
          <p:nvPr/>
        </p:nvGrpSpPr>
        <p:grpSpPr>
          <a:xfrm>
            <a:off x="4572000" y="4403047"/>
            <a:ext cx="3960440" cy="610129"/>
            <a:chOff x="0" y="2216233"/>
            <a:chExt cx="3989916" cy="610129"/>
          </a:xfrm>
        </p:grpSpPr>
        <p:sp>
          <p:nvSpPr>
            <p:cNvPr id="10" name="Trapezoid 9"/>
            <p:cNvSpPr/>
            <p:nvPr/>
          </p:nvSpPr>
          <p:spPr>
            <a:xfrm>
              <a:off x="0" y="2216233"/>
              <a:ext cx="3989916" cy="610129"/>
            </a:xfrm>
            <a:prstGeom prst="trapezoid">
              <a:avLst>
                <a:gd name="adj" fmla="val 65395"/>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CA"/>
            </a:p>
          </p:txBody>
        </p:sp>
        <p:sp>
          <p:nvSpPr>
            <p:cNvPr id="11" name="Trapezoid 4"/>
            <p:cNvSpPr/>
            <p:nvPr/>
          </p:nvSpPr>
          <p:spPr>
            <a:xfrm>
              <a:off x="698235" y="2216233"/>
              <a:ext cx="2593445"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Safety</a:t>
              </a:r>
            </a:p>
          </p:txBody>
        </p:sp>
      </p:grpSp>
      <p:grpSp>
        <p:nvGrpSpPr>
          <p:cNvPr id="15" name="Group 14"/>
          <p:cNvGrpSpPr/>
          <p:nvPr/>
        </p:nvGrpSpPr>
        <p:grpSpPr>
          <a:xfrm>
            <a:off x="4997132" y="3682967"/>
            <a:ext cx="3112135" cy="610129"/>
            <a:chOff x="1196975" y="1220258"/>
            <a:chExt cx="2393949" cy="610129"/>
          </a:xfrm>
        </p:grpSpPr>
        <p:sp>
          <p:nvSpPr>
            <p:cNvPr id="16" name="Trapezoid 15"/>
            <p:cNvSpPr/>
            <p:nvPr/>
          </p:nvSpPr>
          <p:spPr>
            <a:xfrm>
              <a:off x="1196975" y="1220258"/>
              <a:ext cx="2393949" cy="610129"/>
            </a:xfrm>
            <a:prstGeom prst="trapezoid">
              <a:avLst>
                <a:gd name="adj" fmla="val 65395"/>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CA"/>
            </a:p>
          </p:txBody>
        </p:sp>
        <p:sp>
          <p:nvSpPr>
            <p:cNvPr id="17" name="Trapezoid 4"/>
            <p:cNvSpPr/>
            <p:nvPr/>
          </p:nvSpPr>
          <p:spPr>
            <a:xfrm>
              <a:off x="1615916" y="1220258"/>
              <a:ext cx="1556067"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Love</a:t>
              </a:r>
              <a:r>
                <a:rPr lang="en-CA" sz="1100" dirty="0">
                  <a:solidFill>
                    <a:schemeClr val="tx1"/>
                  </a:solidFill>
                  <a:latin typeface="Bahnschrift SemiBold" panose="020B0502040204020203" pitchFamily="34" charset="0"/>
                </a:rPr>
                <a:t> &amp; Belonging</a:t>
              </a:r>
              <a:endParaRPr lang="en-CA" sz="1100" kern="1200" dirty="0">
                <a:solidFill>
                  <a:schemeClr val="tx1"/>
                </a:solidFill>
                <a:latin typeface="Bahnschrift SemiBold" panose="020B0502040204020203" pitchFamily="34" charset="0"/>
              </a:endParaRPr>
            </a:p>
          </p:txBody>
        </p:sp>
      </p:grpSp>
      <p:grpSp>
        <p:nvGrpSpPr>
          <p:cNvPr id="18" name="Group 17"/>
          <p:cNvGrpSpPr/>
          <p:nvPr/>
        </p:nvGrpSpPr>
        <p:grpSpPr>
          <a:xfrm>
            <a:off x="5399100" y="2962887"/>
            <a:ext cx="2269244" cy="610129"/>
            <a:chOff x="1629849" y="571202"/>
            <a:chExt cx="1595966" cy="610129"/>
          </a:xfrm>
        </p:grpSpPr>
        <p:sp>
          <p:nvSpPr>
            <p:cNvPr id="19" name="Trapezoid 18"/>
            <p:cNvSpPr/>
            <p:nvPr/>
          </p:nvSpPr>
          <p:spPr>
            <a:xfrm>
              <a:off x="1629849" y="571202"/>
              <a:ext cx="1595966" cy="610129"/>
            </a:xfrm>
            <a:prstGeom prst="trapezoid">
              <a:avLst>
                <a:gd name="adj" fmla="val 65395"/>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CA"/>
            </a:p>
          </p:txBody>
        </p:sp>
        <p:sp>
          <p:nvSpPr>
            <p:cNvPr id="20" name="Trapezoid 4"/>
            <p:cNvSpPr/>
            <p:nvPr/>
          </p:nvSpPr>
          <p:spPr>
            <a:xfrm>
              <a:off x="1909143" y="571202"/>
              <a:ext cx="1037378"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Self</a:t>
              </a:r>
              <a:r>
                <a:rPr lang="en-CA" sz="1100" kern="1200" dirty="0">
                  <a:latin typeface="Bahnschrift SemiBold" panose="020B0502040204020203" pitchFamily="34" charset="0"/>
                </a:rPr>
                <a:t> </a:t>
              </a:r>
              <a:r>
                <a:rPr lang="en-CA" sz="1100" kern="1200" dirty="0">
                  <a:solidFill>
                    <a:schemeClr val="tx1"/>
                  </a:solidFill>
                  <a:latin typeface="Bahnschrift SemiBold" panose="020B0502040204020203" pitchFamily="34" charset="0"/>
                </a:rPr>
                <a:t>Esteem</a:t>
              </a:r>
            </a:p>
          </p:txBody>
        </p:sp>
      </p:grpSp>
      <p:grpSp>
        <p:nvGrpSpPr>
          <p:cNvPr id="21" name="Group 20"/>
          <p:cNvGrpSpPr/>
          <p:nvPr/>
        </p:nvGrpSpPr>
        <p:grpSpPr>
          <a:xfrm>
            <a:off x="5802718" y="1758815"/>
            <a:ext cx="1458879" cy="1310145"/>
            <a:chOff x="1994958" y="0"/>
            <a:chExt cx="797983" cy="699350"/>
          </a:xfrm>
        </p:grpSpPr>
        <p:sp>
          <p:nvSpPr>
            <p:cNvPr id="22" name="Trapezoid 21"/>
            <p:cNvSpPr/>
            <p:nvPr/>
          </p:nvSpPr>
          <p:spPr>
            <a:xfrm>
              <a:off x="1994958" y="0"/>
              <a:ext cx="797983" cy="610129"/>
            </a:xfrm>
            <a:prstGeom prst="trapezoid">
              <a:avLst>
                <a:gd name="adj" fmla="val 65395"/>
              </a:avLst>
            </a:prstGeom>
            <a:solidFill>
              <a:schemeClr val="accent1">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dirty="0"/>
            </a:p>
          </p:txBody>
        </p:sp>
        <p:sp>
          <p:nvSpPr>
            <p:cNvPr id="23" name="Trapezoid 4"/>
            <p:cNvSpPr/>
            <p:nvPr/>
          </p:nvSpPr>
          <p:spPr>
            <a:xfrm>
              <a:off x="1994958" y="89221"/>
              <a:ext cx="797983"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Self-</a:t>
              </a:r>
            </a:p>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Actualization</a:t>
              </a:r>
            </a:p>
          </p:txBody>
        </p:sp>
      </p:grpSp>
      <p:sp>
        <p:nvSpPr>
          <p:cNvPr id="27" name="Rectangle 26"/>
          <p:cNvSpPr/>
          <p:nvPr/>
        </p:nvSpPr>
        <p:spPr>
          <a:xfrm>
            <a:off x="179512" y="1877918"/>
            <a:ext cx="5815310" cy="4647426"/>
          </a:xfrm>
          <a:prstGeom prst="rect">
            <a:avLst/>
          </a:prstGeom>
        </p:spPr>
        <p:txBody>
          <a:bodyPr wrap="square">
            <a:spAutoFit/>
          </a:bodyPr>
          <a:lstStyle/>
          <a:p>
            <a:r>
              <a:rPr lang="en-CA" sz="2000" b="1" dirty="0">
                <a:latin typeface="Bahnschrift SemiBold" panose="020B0502040204020203" pitchFamily="34" charset="0"/>
                <a:cs typeface="Arial" panose="020B0604020202020204" pitchFamily="34" charset="0"/>
              </a:rPr>
              <a:t>Self-actualization</a:t>
            </a:r>
            <a:r>
              <a:rPr lang="en-CA" dirty="0">
                <a:latin typeface="Arial" panose="020B0604020202020204" pitchFamily="34" charset="0"/>
                <a:cs typeface="Arial" panose="020B0604020202020204" pitchFamily="34" charset="0"/>
              </a:rPr>
              <a:t>: desire to be one’s best</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Self-esteem</a:t>
            </a:r>
            <a:r>
              <a:rPr lang="en-CA" dirty="0">
                <a:latin typeface="Arial" panose="020B0604020202020204" pitchFamily="34" charset="0"/>
                <a:cs typeface="Arial" panose="020B0604020202020204" pitchFamily="34" charset="0"/>
              </a:rPr>
              <a:t>: respect, recognition, strength, freedom</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Love &amp; Belonging</a:t>
            </a:r>
            <a:r>
              <a:rPr lang="en-CA" dirty="0">
                <a:latin typeface="Arial" panose="020B0604020202020204" pitchFamily="34" charset="0"/>
                <a:cs typeface="Arial" panose="020B0604020202020204" pitchFamily="34" charset="0"/>
              </a:rPr>
              <a:t>: friendship, intimacy, </a:t>
            </a:r>
          </a:p>
          <a:p>
            <a:r>
              <a:rPr lang="en-CA" dirty="0">
                <a:latin typeface="Arial" panose="020B0604020202020204" pitchFamily="34" charset="0"/>
                <a:cs typeface="Arial" panose="020B0604020202020204" pitchFamily="34" charset="0"/>
              </a:rPr>
              <a:t>family, acceptance, trust</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Safety</a:t>
            </a:r>
            <a:r>
              <a:rPr lang="en-CA" dirty="0">
                <a:latin typeface="Arial" panose="020B0604020202020204" pitchFamily="34" charset="0"/>
                <a:cs typeface="Arial" panose="020B0604020202020204" pitchFamily="34" charset="0"/>
              </a:rPr>
              <a:t>: personal security, employment,</a:t>
            </a:r>
          </a:p>
          <a:p>
            <a:r>
              <a:rPr lang="en-CA" dirty="0">
                <a:latin typeface="Arial" panose="020B0604020202020204" pitchFamily="34" charset="0"/>
                <a:cs typeface="Arial" panose="020B0604020202020204" pitchFamily="34" charset="0"/>
              </a:rPr>
              <a:t>resources, health, property</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Survival needs</a:t>
            </a:r>
            <a:r>
              <a:rPr lang="en-CA" dirty="0">
                <a:latin typeface="Arial" panose="020B0604020202020204" pitchFamily="34" charset="0"/>
                <a:cs typeface="Arial" panose="020B0604020202020204" pitchFamily="34" charset="0"/>
              </a:rPr>
              <a:t>: air, water, food,</a:t>
            </a:r>
          </a:p>
          <a:p>
            <a:r>
              <a:rPr lang="en-CA" dirty="0">
                <a:latin typeface="Arial" panose="020B0604020202020204" pitchFamily="34" charset="0"/>
                <a:cs typeface="Arial" panose="020B0604020202020204" pitchFamily="34" charset="0"/>
              </a:rPr>
              <a:t>shelter, heat, sleep, clothing,</a:t>
            </a:r>
          </a:p>
          <a:p>
            <a:r>
              <a:rPr lang="en-CA" dirty="0">
                <a:latin typeface="Arial" panose="020B0604020202020204" pitchFamily="34" charset="0"/>
                <a:cs typeface="Arial" panose="020B0604020202020204" pitchFamily="34" charset="0"/>
              </a:rPr>
              <a:t>reproduction</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89F7D0A6-B282-387D-A97A-282C0610E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4D68BD11-0D0B-9FEF-ECDC-1419180E1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556524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al corridor blurred">
            <a:extLst>
              <a:ext uri="{FF2B5EF4-FFF2-40B4-BE49-F238E27FC236}">
                <a16:creationId xmlns:a16="http://schemas.microsoft.com/office/drawing/2014/main" id="{6085FD55-FFCF-8377-8264-3E1B0B7F08C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itle 2"/>
          <p:cNvSpPr>
            <a:spLocks noGrp="1"/>
          </p:cNvSpPr>
          <p:nvPr>
            <p:ph type="title"/>
          </p:nvPr>
        </p:nvSpPr>
        <p:spPr>
          <a:xfrm>
            <a:off x="457200" y="548680"/>
            <a:ext cx="8229600" cy="1143000"/>
          </a:xfrm>
        </p:spPr>
        <p:txBody>
          <a:bodyPr>
            <a:normAutofit/>
          </a:bodyPr>
          <a:lstStyle/>
          <a:p>
            <a:r>
              <a:rPr lang="en-CA" sz="4200" b="1" dirty="0">
                <a:latin typeface="Bahnschrift SemiBold" panose="020B0502040204020203" pitchFamily="34" charset="0"/>
                <a:cs typeface="Arial" panose="020B0604020202020204" pitchFamily="34" charset="0"/>
              </a:rPr>
              <a:t>Environmental Model</a:t>
            </a:r>
          </a:p>
        </p:txBody>
      </p:sp>
      <p:sp>
        <p:nvSpPr>
          <p:cNvPr id="2" name="Content Placeholder 1"/>
          <p:cNvSpPr>
            <a:spLocks noGrp="1"/>
          </p:cNvSpPr>
          <p:nvPr>
            <p:ph idx="1"/>
          </p:nvPr>
        </p:nvSpPr>
        <p:spPr>
          <a:xfrm>
            <a:off x="690114" y="1777685"/>
            <a:ext cx="7842326" cy="4315611"/>
          </a:xfrm>
        </p:spPr>
        <p:txBody>
          <a:bodyPr/>
          <a:lstStyle/>
          <a:p>
            <a:pPr marL="566928" indent="-457200">
              <a:lnSpc>
                <a:spcPct val="150000"/>
              </a:lnSpc>
              <a:buFont typeface="Wingdings" panose="05000000000000000000" pitchFamily="2" charset="2"/>
              <a:buChar char="§"/>
            </a:pPr>
            <a:endParaRPr lang="en-CA" dirty="0">
              <a:latin typeface="Arial" panose="020B0604020202020204" pitchFamily="34" charset="0"/>
              <a:cs typeface="Arial" panose="020B0604020202020204" pitchFamily="34" charset="0"/>
            </a:endParaRP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physical conditions</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lack of control</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social environment</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worker performance problems</a:t>
            </a:r>
          </a:p>
          <a:p>
            <a:pPr marL="109728" indent="0">
              <a:buNone/>
            </a:pPr>
            <a:endParaRPr lang="en-CA" dirty="0"/>
          </a:p>
        </p:txBody>
      </p:sp>
      <p:pic>
        <p:nvPicPr>
          <p:cNvPr id="4" name="Picture 2" descr="Safe Work Background No Logos">
            <a:extLst>
              <a:ext uri="{FF2B5EF4-FFF2-40B4-BE49-F238E27FC236}">
                <a16:creationId xmlns:a16="http://schemas.microsoft.com/office/drawing/2014/main" id="{EFB8E4C7-73B2-4E0E-421C-C7CE0F1A3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B1B3C697-AF09-07DF-4A12-3D5528AFA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7318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3D8DFF-63C2-E4BE-BE16-386081DCA350}"/>
              </a:ext>
            </a:extLst>
          </p:cNvPr>
          <p:cNvGraphicFramePr>
            <a:graphicFrameLocks noGrp="1"/>
          </p:cNvGraphicFramePr>
          <p:nvPr>
            <p:ph idx="1"/>
            <p:extLst>
              <p:ext uri="{D42A27DB-BD31-4B8C-83A1-F6EECF244321}">
                <p14:modId xmlns:p14="http://schemas.microsoft.com/office/powerpoint/2010/main" val="1321254859"/>
              </p:ext>
            </p:extLst>
          </p:nvPr>
        </p:nvGraphicFramePr>
        <p:xfrm>
          <a:off x="323528" y="163934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descr="Safe Work Background No Logos">
            <a:extLst>
              <a:ext uri="{FF2B5EF4-FFF2-40B4-BE49-F238E27FC236}">
                <a16:creationId xmlns:a16="http://schemas.microsoft.com/office/drawing/2014/main" id="{165033E6-6FBB-6D21-EF2D-0329D6F81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F6F6BD-2F6E-06F8-BC40-FF2ABB37B7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7" name="Title 5">
            <a:extLst>
              <a:ext uri="{FF2B5EF4-FFF2-40B4-BE49-F238E27FC236}">
                <a16:creationId xmlns:a16="http://schemas.microsoft.com/office/drawing/2014/main" id="{6F239924-F542-E953-E6CB-4A18893D3FF4}"/>
              </a:ext>
            </a:extLst>
          </p:cNvPr>
          <p:cNvSpPr txBox="1">
            <a:spLocks/>
          </p:cNvSpPr>
          <p:nvPr/>
        </p:nvSpPr>
        <p:spPr>
          <a:xfrm>
            <a:off x="454671" y="726197"/>
            <a:ext cx="8229600" cy="7585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200" b="1" dirty="0">
                <a:latin typeface="Bahnschrift SemiBold" panose="020B0502040204020203" pitchFamily="34" charset="0"/>
                <a:cs typeface="Arial" panose="020B0604020202020204" pitchFamily="34" charset="0"/>
              </a:rPr>
              <a:t>Interactive Model</a:t>
            </a:r>
            <a:endParaRPr lang="en-US" altLang="en-US" sz="4200" dirty="0">
              <a:latin typeface="Bahnschrift SemiBold" panose="020B0502040204020203" pitchFamily="34" charset="0"/>
            </a:endParaRPr>
          </a:p>
        </p:txBody>
      </p:sp>
    </p:spTree>
    <p:extLst>
      <p:ext uri="{BB962C8B-B14F-4D97-AF65-F5344CB8AC3E}">
        <p14:creationId xmlns:p14="http://schemas.microsoft.com/office/powerpoint/2010/main" val="2181809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Mobile device with apps">
            <a:extLst>
              <a:ext uri="{FF2B5EF4-FFF2-40B4-BE49-F238E27FC236}">
                <a16:creationId xmlns:a16="http://schemas.microsoft.com/office/drawing/2014/main" id="{5E44AFC1-CFF0-60A6-B018-7DAA65A7C234}"/>
              </a:ext>
            </a:extLst>
          </p:cNvPr>
          <p:cNvPicPr>
            <a:picLocks noChangeAspect="1"/>
          </p:cNvPicPr>
          <p:nvPr/>
        </p:nvPicPr>
        <p:blipFill>
          <a:blip r:embed="rId3" cstate="print">
            <a:alphaModFix amt="29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15056"/>
          <a:stretch/>
        </p:blipFill>
        <p:spPr>
          <a:xfrm>
            <a:off x="0" y="0"/>
            <a:ext cx="9144000" cy="6858000"/>
          </a:xfrm>
          <a:prstGeom prst="rect">
            <a:avLst/>
          </a:prstGeom>
        </p:spPr>
      </p:pic>
      <p:pic>
        <p:nvPicPr>
          <p:cNvPr id="7" name="Picture 2" descr="Safe Work Background No Logos">
            <a:extLst>
              <a:ext uri="{FF2B5EF4-FFF2-40B4-BE49-F238E27FC236}">
                <a16:creationId xmlns:a16="http://schemas.microsoft.com/office/drawing/2014/main" id="{AE71BA1C-8FC3-1BA8-9C0E-4615DD878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2B806151-1C6C-3A8B-AD08-C9556A8C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itle 2">
            <a:extLst>
              <a:ext uri="{FF2B5EF4-FFF2-40B4-BE49-F238E27FC236}">
                <a16:creationId xmlns:a16="http://schemas.microsoft.com/office/drawing/2014/main" id="{A7A3952D-D666-D691-2EED-DEEE331F67AB}"/>
              </a:ext>
            </a:extLst>
          </p:cNvPr>
          <p:cNvSpPr txBox="1">
            <a:spLocks/>
          </p:cNvSpPr>
          <p:nvPr/>
        </p:nvSpPr>
        <p:spPr>
          <a:xfrm>
            <a:off x="457200"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200" b="1" dirty="0">
                <a:latin typeface="Bahnschrift SemiBold" panose="020B0502040204020203" pitchFamily="34" charset="0"/>
                <a:cs typeface="Arial" panose="020B0604020202020204" pitchFamily="34" charset="0"/>
              </a:rPr>
              <a:t>Socio-cultural Model</a:t>
            </a:r>
          </a:p>
        </p:txBody>
      </p:sp>
      <p:sp>
        <p:nvSpPr>
          <p:cNvPr id="9" name="Content Placeholder 1">
            <a:extLst>
              <a:ext uri="{FF2B5EF4-FFF2-40B4-BE49-F238E27FC236}">
                <a16:creationId xmlns:a16="http://schemas.microsoft.com/office/drawing/2014/main" id="{89F2ECEC-D8D1-BC5A-9C64-E10F91DAD94B}"/>
              </a:ext>
            </a:extLst>
          </p:cNvPr>
          <p:cNvSpPr txBox="1">
            <a:spLocks/>
          </p:cNvSpPr>
          <p:nvPr/>
        </p:nvSpPr>
        <p:spPr>
          <a:xfrm>
            <a:off x="467544" y="1921701"/>
            <a:ext cx="8229600" cy="43156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9728" indent="0">
              <a:lnSpc>
                <a:spcPct val="150000"/>
              </a:lnSpc>
              <a:buNone/>
            </a:pPr>
            <a:r>
              <a:rPr lang="en-CA" dirty="0">
                <a:latin typeface="Arial" panose="020B0604020202020204" pitchFamily="34" charset="0"/>
                <a:cs typeface="Arial" panose="020B0604020202020204" pitchFamily="34" charset="0"/>
              </a:rPr>
              <a:t>Aggression is a result of:</a:t>
            </a:r>
          </a:p>
          <a:p>
            <a:pPr marL="109728" indent="0">
              <a:lnSpc>
                <a:spcPct val="150000"/>
              </a:lnSpc>
              <a:buNone/>
            </a:pPr>
            <a:r>
              <a:rPr lang="en-CA" sz="2600" dirty="0">
                <a:latin typeface="Arial" panose="020B0604020202020204" pitchFamily="34" charset="0"/>
                <a:cs typeface="Arial" panose="020B0604020202020204" pitchFamily="34" charset="0"/>
              </a:rPr>
              <a:t>Social training</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individual’s upbringing, video games, tv shows</a:t>
            </a:r>
          </a:p>
          <a:p>
            <a:pPr marL="109728" indent="0">
              <a:lnSpc>
                <a:spcPct val="150000"/>
              </a:lnSpc>
              <a:buNone/>
            </a:pPr>
            <a:r>
              <a:rPr lang="en-CA" sz="2600" dirty="0">
                <a:latin typeface="Arial" panose="020B0604020202020204" pitchFamily="34" charset="0"/>
                <a:cs typeface="Arial" panose="020B0604020202020204" pitchFamily="34" charset="0"/>
              </a:rPr>
              <a:t>Social settings</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gangs, professional fighting, hockey games, etc.</a:t>
            </a:r>
          </a:p>
        </p:txBody>
      </p:sp>
    </p:spTree>
    <p:extLst>
      <p:ext uri="{BB962C8B-B14F-4D97-AF65-F5344CB8AC3E}">
        <p14:creationId xmlns:p14="http://schemas.microsoft.com/office/powerpoint/2010/main" val="1604290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C2E9BD-8697-FB8B-6DC7-7F468F8290BE}"/>
              </a:ext>
            </a:extLst>
          </p:cNvPr>
          <p:cNvSpPr txBox="1"/>
          <p:nvPr/>
        </p:nvSpPr>
        <p:spPr>
          <a:xfrm>
            <a:off x="323528" y="1564559"/>
            <a:ext cx="8496944" cy="892552"/>
          </a:xfrm>
          <a:prstGeom prst="rect">
            <a:avLst/>
          </a:prstGeom>
          <a:noFill/>
        </p:spPr>
        <p:txBody>
          <a:bodyPr wrap="square">
            <a:spAutoFit/>
          </a:bodyPr>
          <a:lstStyle/>
          <a:p>
            <a:pPr algn="ctr"/>
            <a:r>
              <a:rPr lang="en-US" sz="2600" dirty="0">
                <a:latin typeface="Arial" panose="020B0604020202020204" pitchFamily="34" charset="0"/>
                <a:cs typeface="Arial" panose="020B0604020202020204" pitchFamily="34" charset="0"/>
              </a:rPr>
              <a:t>Four basic reasons why people threaten and injure themselves or others…</a:t>
            </a:r>
          </a:p>
        </p:txBody>
      </p:sp>
      <p:sp>
        <p:nvSpPr>
          <p:cNvPr id="6" name="Rectangle 2">
            <a:extLst>
              <a:ext uri="{FF2B5EF4-FFF2-40B4-BE49-F238E27FC236}">
                <a16:creationId xmlns:a16="http://schemas.microsoft.com/office/drawing/2014/main" id="{44824115-161B-D100-07EB-A154950EC9BE}"/>
              </a:ext>
            </a:extLst>
          </p:cNvPr>
          <p:cNvSpPr>
            <a:spLocks noGrp="1" noChangeArrowheads="1"/>
          </p:cNvSpPr>
          <p:nvPr>
            <p:ph type="title"/>
          </p:nvPr>
        </p:nvSpPr>
        <p:spPr>
          <a:xfrm>
            <a:off x="938213" y="692696"/>
            <a:ext cx="7267575" cy="804862"/>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endParaRPr lang="en-US" altLang="en-US" sz="4200" dirty="0">
              <a:latin typeface="Bahnschrift SemiBold" panose="020B0502040204020203" pitchFamily="34" charset="0"/>
            </a:endParaRPr>
          </a:p>
        </p:txBody>
      </p:sp>
      <p:pic>
        <p:nvPicPr>
          <p:cNvPr id="3" name="Picture 2" descr="Safe Work Background No Logos">
            <a:extLst>
              <a:ext uri="{FF2B5EF4-FFF2-40B4-BE49-F238E27FC236}">
                <a16:creationId xmlns:a16="http://schemas.microsoft.com/office/drawing/2014/main" id="{1DB3A7BA-F8F6-FDB2-9939-6EF22C5D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C582FF4E-FAEC-E4F1-7579-3980045E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Rectangle: Rounded Corners 8">
            <a:extLst>
              <a:ext uri="{FF2B5EF4-FFF2-40B4-BE49-F238E27FC236}">
                <a16:creationId xmlns:a16="http://schemas.microsoft.com/office/drawing/2014/main" id="{AA65CC6F-08BE-E29F-E30B-1D36A1E552AD}"/>
              </a:ext>
            </a:extLst>
          </p:cNvPr>
          <p:cNvSpPr/>
          <p:nvPr/>
        </p:nvSpPr>
        <p:spPr>
          <a:xfrm>
            <a:off x="1115616" y="2693491"/>
            <a:ext cx="4032448" cy="663501"/>
          </a:xfrm>
          <a:prstGeom prst="roundRect">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FEAR</a:t>
            </a:r>
            <a:endParaRPr lang="en-CA" sz="2600" dirty="0">
              <a:latin typeface="Bahnschrift SemiBold" panose="020B0502040204020203" pitchFamily="34" charset="0"/>
            </a:endParaRPr>
          </a:p>
        </p:txBody>
      </p:sp>
      <p:sp>
        <p:nvSpPr>
          <p:cNvPr id="10" name="Rectangle: Rounded Corners 9">
            <a:extLst>
              <a:ext uri="{FF2B5EF4-FFF2-40B4-BE49-F238E27FC236}">
                <a16:creationId xmlns:a16="http://schemas.microsoft.com/office/drawing/2014/main" id="{BAF139A9-FD73-0C51-889D-A6EF76E00F12}"/>
              </a:ext>
            </a:extLst>
          </p:cNvPr>
          <p:cNvSpPr/>
          <p:nvPr/>
        </p:nvSpPr>
        <p:spPr>
          <a:xfrm>
            <a:off x="2051720" y="3557587"/>
            <a:ext cx="4032448" cy="663501"/>
          </a:xfrm>
          <a:prstGeom prst="roundRect">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FRUSTRATION</a:t>
            </a:r>
            <a:endParaRPr lang="en-CA" sz="2600" dirty="0"/>
          </a:p>
        </p:txBody>
      </p:sp>
      <p:sp>
        <p:nvSpPr>
          <p:cNvPr id="11" name="Rectangle: Rounded Corners 10">
            <a:extLst>
              <a:ext uri="{FF2B5EF4-FFF2-40B4-BE49-F238E27FC236}">
                <a16:creationId xmlns:a16="http://schemas.microsoft.com/office/drawing/2014/main" id="{36869D04-10F9-5E53-EE10-8F3B55FF39C1}"/>
              </a:ext>
            </a:extLst>
          </p:cNvPr>
          <p:cNvSpPr/>
          <p:nvPr/>
        </p:nvSpPr>
        <p:spPr>
          <a:xfrm>
            <a:off x="3059832" y="4410890"/>
            <a:ext cx="4032448" cy="663501"/>
          </a:xfrm>
          <a:prstGeom prst="roundRect">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MANIPULATION</a:t>
            </a:r>
            <a:endParaRPr lang="en-CA" sz="2600" dirty="0"/>
          </a:p>
        </p:txBody>
      </p:sp>
      <p:sp>
        <p:nvSpPr>
          <p:cNvPr id="12" name="Rectangle: Rounded Corners 11">
            <a:extLst>
              <a:ext uri="{FF2B5EF4-FFF2-40B4-BE49-F238E27FC236}">
                <a16:creationId xmlns:a16="http://schemas.microsoft.com/office/drawing/2014/main" id="{B13F437F-B4EC-BAD4-FF49-85BFFC3B98F1}"/>
              </a:ext>
            </a:extLst>
          </p:cNvPr>
          <p:cNvSpPr/>
          <p:nvPr/>
        </p:nvSpPr>
        <p:spPr>
          <a:xfrm>
            <a:off x="3995936" y="5285779"/>
            <a:ext cx="4032448" cy="663501"/>
          </a:xfrm>
          <a:prstGeom prst="roundRect">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INTIMIDATION</a:t>
            </a:r>
            <a:endParaRPr lang="en-CA" sz="2600" dirty="0"/>
          </a:p>
        </p:txBody>
      </p:sp>
    </p:spTree>
    <p:extLst>
      <p:ext uri="{BB962C8B-B14F-4D97-AF65-F5344CB8AC3E}">
        <p14:creationId xmlns:p14="http://schemas.microsoft.com/office/powerpoint/2010/main" val="255862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26685" y="862373"/>
            <a:ext cx="8229600" cy="114300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br>
              <a:rPr lang="en-US" altLang="en-US" sz="4200" dirty="0">
                <a:latin typeface="Bahnschrift SemiBold" panose="020B0502040204020203" pitchFamily="34" charset="0"/>
              </a:rPr>
            </a:br>
            <a:endParaRPr lang="en-US" altLang="en-US" sz="4200" dirty="0">
              <a:solidFill>
                <a:srgbClr val="335999"/>
              </a:solidFill>
              <a:latin typeface="Bahnschrift SemiBold" panose="020B0502040204020203" pitchFamily="34" charset="0"/>
            </a:endParaRPr>
          </a:p>
        </p:txBody>
      </p:sp>
      <p:pic>
        <p:nvPicPr>
          <p:cNvPr id="16486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394544"/>
            <a:ext cx="7194550" cy="5130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2480283">
            <a:off x="193159" y="2069802"/>
            <a:ext cx="2032056" cy="990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Bahnschrift SemiBold" panose="020B0502040204020203" pitchFamily="34" charset="0"/>
              </a:rPr>
              <a:t>Behaviour</a:t>
            </a:r>
            <a:endParaRPr lang="en-CA" dirty="0">
              <a:latin typeface="Bahnschrift SemiBold" panose="020B0502040204020203" pitchFamily="34" charset="0"/>
            </a:endParaRPr>
          </a:p>
        </p:txBody>
      </p:sp>
      <p:sp>
        <p:nvSpPr>
          <p:cNvPr id="3" name="Left Arrow 2"/>
          <p:cNvSpPr/>
          <p:nvPr/>
        </p:nvSpPr>
        <p:spPr>
          <a:xfrm rot="19077420">
            <a:off x="6587039" y="2028829"/>
            <a:ext cx="2034000" cy="990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atin typeface="Bahnschrift SemiBold" panose="020B0502040204020203" pitchFamily="34" charset="0"/>
              </a:rPr>
              <a:t>Behaviour</a:t>
            </a:r>
          </a:p>
        </p:txBody>
      </p:sp>
      <p:pic>
        <p:nvPicPr>
          <p:cNvPr id="4" name="Picture 2" descr="Safe Work Background No Logos">
            <a:extLst>
              <a:ext uri="{FF2B5EF4-FFF2-40B4-BE49-F238E27FC236}">
                <a16:creationId xmlns:a16="http://schemas.microsoft.com/office/drawing/2014/main" id="{10964D31-B0D3-A943-843E-7B17CDDFA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B9B84372-BC63-2D67-6D7B-D160ED92E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674071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CBA2D4-3C7B-7001-F91B-B58797191571}"/>
              </a:ext>
            </a:extLst>
          </p:cNvPr>
          <p:cNvGraphicFramePr>
            <a:graphicFrameLocks noGrp="1"/>
          </p:cNvGraphicFramePr>
          <p:nvPr>
            <p:ph idx="1"/>
            <p:extLst>
              <p:ext uri="{D42A27DB-BD31-4B8C-83A1-F6EECF244321}">
                <p14:modId xmlns:p14="http://schemas.microsoft.com/office/powerpoint/2010/main" val="3581213529"/>
              </p:ext>
            </p:extLst>
          </p:nvPr>
        </p:nvGraphicFramePr>
        <p:xfrm>
          <a:off x="503548" y="1340768"/>
          <a:ext cx="8136903" cy="4650289"/>
        </p:xfrm>
        <a:graphic>
          <a:graphicData uri="http://schemas.openxmlformats.org/drawingml/2006/table">
            <a:tbl>
              <a:tblPr firstRow="1" firstCol="1" bandRow="1"/>
              <a:tblGrid>
                <a:gridCol w="3048731">
                  <a:extLst>
                    <a:ext uri="{9D8B030D-6E8A-4147-A177-3AD203B41FA5}">
                      <a16:colId xmlns:a16="http://schemas.microsoft.com/office/drawing/2014/main" val="1998059762"/>
                    </a:ext>
                  </a:extLst>
                </a:gridCol>
                <a:gridCol w="2485232">
                  <a:extLst>
                    <a:ext uri="{9D8B030D-6E8A-4147-A177-3AD203B41FA5}">
                      <a16:colId xmlns:a16="http://schemas.microsoft.com/office/drawing/2014/main" val="3372253816"/>
                    </a:ext>
                  </a:extLst>
                </a:gridCol>
                <a:gridCol w="2602940">
                  <a:extLst>
                    <a:ext uri="{9D8B030D-6E8A-4147-A177-3AD203B41FA5}">
                      <a16:colId xmlns:a16="http://schemas.microsoft.com/office/drawing/2014/main" val="328335832"/>
                    </a:ext>
                  </a:extLst>
                </a:gridCol>
              </a:tblGrid>
              <a:tr h="557467">
                <a:tc gridSpan="2">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Fear</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CA" sz="16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extLst>
                  <a:ext uri="{0D108BD9-81ED-4DB2-BD59-A6C34878D82A}">
                    <a16:rowId xmlns:a16="http://schemas.microsoft.com/office/drawing/2014/main" val="117136486"/>
                  </a:ext>
                </a:extLst>
              </a:tr>
              <a:tr h="557467">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569675"/>
                  </a:ext>
                </a:extLst>
              </a:tr>
              <a:tr h="354310">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9003028"/>
                  </a:ext>
                </a:extLst>
              </a:tr>
              <a:tr h="3181045">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prepared to defend, hide or run away</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Skin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pale or ashen (depends on natural skin tone)</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Facial expression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wide-eyed or fearful</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Voice quality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whining, pleading</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Breathing</a:t>
                      </a: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rapid, shallow, irregular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get to know the individual’s history, as fear could be considered a threat to their physical, emotional, or psychological well-being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981477"/>
                  </a:ext>
                </a:extLst>
              </a:tr>
            </a:tbl>
          </a:graphicData>
        </a:graphic>
      </p:graphicFrame>
      <p:pic>
        <p:nvPicPr>
          <p:cNvPr id="2" name="Picture 2" descr="Safe Work Background No Logos">
            <a:extLst>
              <a:ext uri="{FF2B5EF4-FFF2-40B4-BE49-F238E27FC236}">
                <a16:creationId xmlns:a16="http://schemas.microsoft.com/office/drawing/2014/main" id="{70AE6E89-63F9-B3D2-F287-0607F1C8A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972D7A4A-094B-5A00-B19C-0FA73DCB1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5768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2060848"/>
            <a:ext cx="6264696" cy="3960439"/>
          </a:xfrm>
        </p:spPr>
        <p:txBody>
          <a:bodyPr>
            <a:normAutofit/>
          </a:bodyPr>
          <a:lstStyle/>
          <a:p>
            <a:pPr defTabSz="731520"/>
            <a:r>
              <a:rPr lang="en-US" sz="2600" kern="1200" dirty="0">
                <a:solidFill>
                  <a:schemeClr val="tx1"/>
                </a:solidFill>
                <a:latin typeface="Arial" panose="020B0604020202020204" pitchFamily="34" charset="0"/>
                <a:ea typeface="+mn-ea"/>
                <a:cs typeface="Arial" panose="020B0604020202020204" pitchFamily="34" charset="0"/>
              </a:rPr>
              <a:t>Active Engagement</a:t>
            </a:r>
          </a:p>
          <a:p>
            <a:pPr defTabSz="731520"/>
            <a:r>
              <a:rPr lang="en-US" sz="2600" kern="1200" dirty="0">
                <a:solidFill>
                  <a:schemeClr val="tx1"/>
                </a:solidFill>
                <a:latin typeface="Arial" panose="020B0604020202020204" pitchFamily="34" charset="0"/>
                <a:ea typeface="+mn-ea"/>
                <a:cs typeface="Arial" panose="020B0604020202020204" pitchFamily="34" charset="0"/>
              </a:rPr>
              <a:t>Constructive Feedback</a:t>
            </a:r>
          </a:p>
          <a:p>
            <a:pPr defTabSz="731520"/>
            <a:r>
              <a:rPr lang="en-US" sz="2600" kern="1200" dirty="0">
                <a:solidFill>
                  <a:schemeClr val="tx1"/>
                </a:solidFill>
                <a:latin typeface="Arial" panose="020B0604020202020204" pitchFamily="34" charset="0"/>
                <a:ea typeface="+mn-ea"/>
                <a:cs typeface="Arial" panose="020B0604020202020204" pitchFamily="34" charset="0"/>
              </a:rPr>
              <a:t>Focus and Attention</a:t>
            </a:r>
          </a:p>
          <a:p>
            <a:pPr defTabSz="731520"/>
            <a:r>
              <a:rPr lang="en-US" sz="2600" kern="1200" dirty="0">
                <a:solidFill>
                  <a:schemeClr val="tx1"/>
                </a:solidFill>
                <a:latin typeface="Arial" panose="020B0604020202020204" pitchFamily="34" charset="0"/>
                <a:ea typeface="+mn-ea"/>
                <a:cs typeface="Arial" panose="020B0604020202020204" pitchFamily="34" charset="0"/>
              </a:rPr>
              <a:t>Open-mindedness</a:t>
            </a:r>
          </a:p>
          <a:p>
            <a:pPr defTabSz="731520"/>
            <a:r>
              <a:rPr lang="en-US" sz="2600" kern="1200" dirty="0">
                <a:solidFill>
                  <a:schemeClr val="tx1"/>
                </a:solidFill>
                <a:latin typeface="Arial" panose="020B0604020202020204" pitchFamily="34" charset="0"/>
                <a:ea typeface="+mn-ea"/>
                <a:cs typeface="Arial" panose="020B0604020202020204" pitchFamily="34" charset="0"/>
              </a:rPr>
              <a:t>Positive Attitude</a:t>
            </a:r>
          </a:p>
          <a:p>
            <a:pPr defTabSz="731520"/>
            <a:r>
              <a:rPr lang="en-US" sz="2600" kern="1200" dirty="0">
                <a:solidFill>
                  <a:schemeClr val="tx1"/>
                </a:solidFill>
                <a:latin typeface="Arial" panose="020B0604020202020204" pitchFamily="34" charset="0"/>
                <a:ea typeface="+mn-ea"/>
                <a:cs typeface="Arial" panose="020B0604020202020204" pitchFamily="34" charset="0"/>
              </a:rPr>
              <a:t>Participation in Role Plays/Activities</a:t>
            </a:r>
          </a:p>
          <a:p>
            <a:pPr defTabSz="731520"/>
            <a:r>
              <a:rPr lang="en-US" sz="2600" kern="1200" dirty="0">
                <a:solidFill>
                  <a:schemeClr val="tx1"/>
                </a:solidFill>
                <a:latin typeface="Arial" panose="020B0604020202020204" pitchFamily="34" charset="0"/>
                <a:ea typeface="+mn-ea"/>
                <a:cs typeface="Arial" panose="020B0604020202020204" pitchFamily="34" charset="0"/>
              </a:rPr>
              <a:t>Self-reflection</a:t>
            </a:r>
          </a:p>
          <a:p>
            <a:pPr marL="0" indent="0" defTabSz="731520">
              <a:buNone/>
            </a:pPr>
            <a:endParaRPr lang="en-CA" sz="2600" dirty="0">
              <a:latin typeface="Arial" panose="020B0604020202020204" pitchFamily="34" charset="0"/>
              <a:cs typeface="Arial" panose="020B0604020202020204" pitchFamily="34" charset="0"/>
            </a:endParaRPr>
          </a:p>
        </p:txBody>
      </p:sp>
      <p:pic>
        <p:nvPicPr>
          <p:cNvPr id="6" name="Picture 2" descr="Safe Work Background No Logos">
            <a:extLst>
              <a:ext uri="{FF2B5EF4-FFF2-40B4-BE49-F238E27FC236}">
                <a16:creationId xmlns:a16="http://schemas.microsoft.com/office/drawing/2014/main" id="{E9CDED7E-5A22-4C49-CEB5-19893B1E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2">
            <a:extLst>
              <a:ext uri="{FF2B5EF4-FFF2-40B4-BE49-F238E27FC236}">
                <a16:creationId xmlns:a16="http://schemas.microsoft.com/office/drawing/2014/main" id="{3BA8B184-4CA7-619F-7A83-D68F46F41395}"/>
              </a:ext>
            </a:extLst>
          </p:cNvPr>
          <p:cNvSpPr txBox="1">
            <a:spLocks noChangeArrowheads="1"/>
          </p:cNvSpPr>
          <p:nvPr/>
        </p:nvSpPr>
        <p:spPr>
          <a:xfrm>
            <a:off x="804397" y="777914"/>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Positive Participation Guidelines</a:t>
            </a:r>
          </a:p>
        </p:txBody>
      </p:sp>
      <p:pic>
        <p:nvPicPr>
          <p:cNvPr id="10" name="Picture 9">
            <a:extLst>
              <a:ext uri="{FF2B5EF4-FFF2-40B4-BE49-F238E27FC236}">
                <a16:creationId xmlns:a16="http://schemas.microsoft.com/office/drawing/2014/main" id="{65C2C50A-D73B-47F9-FB98-2C4814C58EFF}"/>
              </a:ext>
            </a:extLst>
          </p:cNvPr>
          <p:cNvPicPr>
            <a:picLocks noChangeAspect="1"/>
          </p:cNvPicPr>
          <p:nvPr/>
        </p:nvPicPr>
        <p:blipFill>
          <a:blip r:embed="rId4"/>
          <a:stretch>
            <a:fillRect/>
          </a:stretch>
        </p:blipFill>
        <p:spPr>
          <a:xfrm>
            <a:off x="6525604" y="2373495"/>
            <a:ext cx="2333951" cy="2534004"/>
          </a:xfrm>
          <a:prstGeom prst="rect">
            <a:avLst/>
          </a:prstGeom>
        </p:spPr>
      </p:pic>
      <p:pic>
        <p:nvPicPr>
          <p:cNvPr id="16" name="Picture 15" descr="A green and black sign with white text&#10;&#10;Description automatically generated">
            <a:extLst>
              <a:ext uri="{FF2B5EF4-FFF2-40B4-BE49-F238E27FC236}">
                <a16:creationId xmlns:a16="http://schemas.microsoft.com/office/drawing/2014/main" id="{2AC68532-5F64-73F7-42EB-FB39A179D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spTree>
    <p:extLst>
      <p:ext uri="{BB962C8B-B14F-4D97-AF65-F5344CB8AC3E}">
        <p14:creationId xmlns:p14="http://schemas.microsoft.com/office/powerpoint/2010/main" val="959355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A40F491-8604-0CE6-FBCA-DEE5C33A3B51}"/>
              </a:ext>
            </a:extLst>
          </p:cNvPr>
          <p:cNvGraphicFramePr>
            <a:graphicFrameLocks noGrp="1"/>
          </p:cNvGraphicFramePr>
          <p:nvPr>
            <p:ph idx="1"/>
            <p:extLst>
              <p:ext uri="{D42A27DB-BD31-4B8C-83A1-F6EECF244321}">
                <p14:modId xmlns:p14="http://schemas.microsoft.com/office/powerpoint/2010/main" val="2149137657"/>
              </p:ext>
            </p:extLst>
          </p:nvPr>
        </p:nvGraphicFramePr>
        <p:xfrm>
          <a:off x="477766" y="1340768"/>
          <a:ext cx="8229598" cy="4672506"/>
        </p:xfrm>
        <a:graphic>
          <a:graphicData uri="http://schemas.openxmlformats.org/drawingml/2006/table">
            <a:tbl>
              <a:tblPr firstRow="1" firstCol="1" bandRow="1"/>
              <a:tblGrid>
                <a:gridCol w="3083461">
                  <a:extLst>
                    <a:ext uri="{9D8B030D-6E8A-4147-A177-3AD203B41FA5}">
                      <a16:colId xmlns:a16="http://schemas.microsoft.com/office/drawing/2014/main" val="465111961"/>
                    </a:ext>
                  </a:extLst>
                </a:gridCol>
                <a:gridCol w="2513544">
                  <a:extLst>
                    <a:ext uri="{9D8B030D-6E8A-4147-A177-3AD203B41FA5}">
                      <a16:colId xmlns:a16="http://schemas.microsoft.com/office/drawing/2014/main" val="3431237633"/>
                    </a:ext>
                  </a:extLst>
                </a:gridCol>
                <a:gridCol w="2632593">
                  <a:extLst>
                    <a:ext uri="{9D8B030D-6E8A-4147-A177-3AD203B41FA5}">
                      <a16:colId xmlns:a16="http://schemas.microsoft.com/office/drawing/2014/main" val="3238587893"/>
                    </a:ext>
                  </a:extLst>
                </a:gridCol>
              </a:tblGrid>
              <a:tr h="529905">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Frustration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4917439"/>
                  </a:ext>
                </a:extLst>
              </a:tr>
              <a:tr h="537565">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6135476"/>
                  </a:ext>
                </a:extLst>
              </a:tr>
              <a:tr h="259275">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2126973"/>
                  </a:ext>
                </a:extLst>
              </a:tr>
              <a:tr h="3345761">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and escalated</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Skin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tones of purple or red; splotches (may depend upon natural skin tone)</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Facial expression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focused, and angry</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Voice quality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menacing, aggressive, loud.</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Breathing</a:t>
                      </a: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loud, deep, long, heavy.</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whether or not the individual’s behaviour typically escalates quickly. Determine the source of the frustration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6129336"/>
                  </a:ext>
                </a:extLst>
              </a:tr>
            </a:tbl>
          </a:graphicData>
        </a:graphic>
      </p:graphicFrame>
      <p:pic>
        <p:nvPicPr>
          <p:cNvPr id="3" name="Picture 2" descr="Safe Work Background No Logos">
            <a:extLst>
              <a:ext uri="{FF2B5EF4-FFF2-40B4-BE49-F238E27FC236}">
                <a16:creationId xmlns:a16="http://schemas.microsoft.com/office/drawing/2014/main" id="{E15DBEC8-5459-7362-0B8D-0B4687622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2F5680E2-2E79-79E8-9E37-C9143A762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5498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58916F0-D833-3443-20B9-03138A031D14}"/>
              </a:ext>
            </a:extLst>
          </p:cNvPr>
          <p:cNvGraphicFramePr>
            <a:graphicFrameLocks noGrp="1"/>
          </p:cNvGraphicFramePr>
          <p:nvPr>
            <p:ph idx="1"/>
            <p:extLst>
              <p:ext uri="{D42A27DB-BD31-4B8C-83A1-F6EECF244321}">
                <p14:modId xmlns:p14="http://schemas.microsoft.com/office/powerpoint/2010/main" val="4026486843"/>
              </p:ext>
            </p:extLst>
          </p:nvPr>
        </p:nvGraphicFramePr>
        <p:xfrm>
          <a:off x="467544" y="1340768"/>
          <a:ext cx="8255137" cy="4754907"/>
        </p:xfrm>
        <a:graphic>
          <a:graphicData uri="http://schemas.openxmlformats.org/drawingml/2006/table">
            <a:tbl>
              <a:tblPr firstRow="1" firstCol="1" bandRow="1"/>
              <a:tblGrid>
                <a:gridCol w="3093029">
                  <a:extLst>
                    <a:ext uri="{9D8B030D-6E8A-4147-A177-3AD203B41FA5}">
                      <a16:colId xmlns:a16="http://schemas.microsoft.com/office/drawing/2014/main" val="390657353"/>
                    </a:ext>
                  </a:extLst>
                </a:gridCol>
                <a:gridCol w="2521345">
                  <a:extLst>
                    <a:ext uri="{9D8B030D-6E8A-4147-A177-3AD203B41FA5}">
                      <a16:colId xmlns:a16="http://schemas.microsoft.com/office/drawing/2014/main" val="1542308156"/>
                    </a:ext>
                  </a:extLst>
                </a:gridCol>
                <a:gridCol w="2640763">
                  <a:extLst>
                    <a:ext uri="{9D8B030D-6E8A-4147-A177-3AD203B41FA5}">
                      <a16:colId xmlns:a16="http://schemas.microsoft.com/office/drawing/2014/main" val="1733705416"/>
                    </a:ext>
                  </a:extLst>
                </a:gridCol>
              </a:tblGrid>
              <a:tr h="538249">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Manipulation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extLst>
                  <a:ext uri="{0D108BD9-81ED-4DB2-BD59-A6C34878D82A}">
                    <a16:rowId xmlns:a16="http://schemas.microsoft.com/office/drawing/2014/main" val="630199245"/>
                  </a:ext>
                </a:extLst>
              </a:tr>
              <a:tr h="391691">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7227927"/>
                  </a:ext>
                </a:extLst>
              </a:tr>
              <a:tr h="188920">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0211928"/>
                  </a:ext>
                </a:extLst>
              </a:tr>
              <a:tr h="3636047">
                <a:tc>
                  <a:txBody>
                    <a:bodyPr/>
                    <a:lstStyle/>
                    <a:p>
                      <a:pPr>
                        <a:lnSpc>
                          <a:spcPct val="107000"/>
                        </a:lnSpc>
                      </a:pPr>
                      <a:r>
                        <a:rPr lang="en-US" sz="800" kern="100" dirty="0">
                          <a:solidFill>
                            <a:srgbClr val="000000"/>
                          </a:solidFill>
                          <a:effectLst/>
                          <a:latin typeface="Times New Roman" panose="02020603050405020304" pitchFamily="18" charset="0"/>
                          <a:ea typeface="Times New Roman" panose="02020603050405020304" pitchFamily="18" charset="0"/>
                        </a:rPr>
                        <a:t> </a:t>
                      </a:r>
                      <a:endParaRPr lang="en-CA" sz="1200" kern="100" dirty="0">
                        <a:solidFill>
                          <a:srgbClr val="000000"/>
                        </a:solidFill>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Difficult to interpret at any particular moment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Definite change: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confusing demands, whining voice, “poor me”, words of pitiable victim</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may be overly friendly or pleasant</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outbursts of behaviour</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accusations, comparisons and trivia in more aggression tones</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will change tactics to get what they want</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threats and may attempt violence</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losing control</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if there is a history of manipulation - there is a strong chance the manipulating behaviour will continue.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1572736"/>
                  </a:ext>
                </a:extLst>
              </a:tr>
            </a:tbl>
          </a:graphicData>
        </a:graphic>
      </p:graphicFrame>
      <p:pic>
        <p:nvPicPr>
          <p:cNvPr id="2" name="Picture 2" descr="Safe Work Background No Logos">
            <a:extLst>
              <a:ext uri="{FF2B5EF4-FFF2-40B4-BE49-F238E27FC236}">
                <a16:creationId xmlns:a16="http://schemas.microsoft.com/office/drawing/2014/main" id="{550DA454-038E-71F5-5DF2-76C7333AC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B25558-F6A1-2037-9094-4946C5C4B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52637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251520" y="2132856"/>
            <a:ext cx="8640960" cy="3744416"/>
          </a:xfrm>
        </p:spPr>
        <p:txBody>
          <a:bodyPr>
            <a:noAutofit/>
          </a:bodyPr>
          <a:lstStyle/>
          <a:p>
            <a:pPr marL="0" indent="0" eaLnBrk="1" fontAlgn="auto" hangingPunct="1">
              <a:spcBef>
                <a:spcPts val="580"/>
              </a:spcBef>
              <a:spcAft>
                <a:spcPts val="0"/>
              </a:spcAft>
              <a:buNone/>
              <a:defRPr/>
            </a:pPr>
            <a:r>
              <a:rPr lang="en-US" altLang="en-US" sz="2600" b="1" dirty="0">
                <a:latin typeface="Bahnschrift SemiBold" panose="020B0502040204020203" pitchFamily="34" charset="0"/>
                <a:cs typeface="Arial" panose="020B0604020202020204" pitchFamily="34" charset="0"/>
              </a:rPr>
              <a:t>Tools to identify manipulation:</a:t>
            </a:r>
          </a:p>
          <a:p>
            <a:pPr marL="0" indent="0" eaLnBrk="1" fontAlgn="auto" hangingPunct="1">
              <a:spcBef>
                <a:spcPts val="580"/>
              </a:spcBef>
              <a:spcAft>
                <a:spcPts val="0"/>
              </a:spcAft>
              <a:buNone/>
              <a:defRPr/>
            </a:pPr>
            <a:r>
              <a:rPr lang="en-US" altLang="en-US" sz="2600" dirty="0">
                <a:latin typeface="Arial" panose="020B0604020202020204" pitchFamily="34" charset="0"/>
                <a:cs typeface="Arial" panose="020B0604020202020204" pitchFamily="34" charset="0"/>
              </a:rPr>
              <a:t> </a:t>
            </a: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The temper-tantrum</a:t>
            </a:r>
            <a:r>
              <a:rPr lang="en-US" altLang="en-US" sz="1800" dirty="0">
                <a:latin typeface="Arial" panose="020B0604020202020204" pitchFamily="34" charset="0"/>
                <a:cs typeface="Arial" panose="020B0604020202020204" pitchFamily="34" charset="0"/>
              </a:rPr>
              <a:t>: appearing to lose control (banging, stomping, yelling, etc.)</a:t>
            </a:r>
          </a:p>
          <a:p>
            <a:pPr marL="731520" lvl="1" indent="-457200">
              <a:spcBef>
                <a:spcPts val="370"/>
              </a:spcBef>
              <a:buFont typeface="Wingdings" panose="05000000000000000000" pitchFamily="2" charset="2"/>
              <a:buChar char="§"/>
              <a:defRPr/>
            </a:pPr>
            <a:endParaRPr lang="en-US" altLang="en-US" sz="1800" dirty="0">
              <a:latin typeface="Arial" panose="020B0604020202020204" pitchFamily="34" charset="0"/>
              <a:cs typeface="Arial" panose="020B0604020202020204" pitchFamily="34" charset="0"/>
            </a:endParaRP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Playing the numbers</a:t>
            </a:r>
            <a:r>
              <a:rPr lang="en-US" altLang="en-US" sz="1800" dirty="0">
                <a:latin typeface="Arial" panose="020B0604020202020204" pitchFamily="34" charset="0"/>
                <a:cs typeface="Arial" panose="020B0604020202020204" pitchFamily="34" charset="0"/>
              </a:rPr>
              <a:t>:  playing people against each other hoping to find someone who will give in to the demand.</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Promoting confusion</a:t>
            </a:r>
            <a:r>
              <a:rPr lang="en-US" altLang="en-US" sz="1800" dirty="0">
                <a:latin typeface="Arial" panose="020B0604020202020204" pitchFamily="34" charset="0"/>
                <a:cs typeface="Arial" panose="020B0604020202020204" pitchFamily="34" charset="0"/>
              </a:rPr>
              <a:t>: bringing in related but irrelevant matters into the discussion.</a:t>
            </a:r>
          </a:p>
        </p:txBody>
      </p:sp>
      <p:pic>
        <p:nvPicPr>
          <p:cNvPr id="2" name="Picture 2" descr="Safe Work Background No Logos">
            <a:extLst>
              <a:ext uri="{FF2B5EF4-FFF2-40B4-BE49-F238E27FC236}">
                <a16:creationId xmlns:a16="http://schemas.microsoft.com/office/drawing/2014/main" id="{4B340E27-8A63-8BC9-8FCD-DD91E75B5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1A4D4436-C64C-86D9-76C9-F2B1D0FF4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10" name="Graphic 9" descr="Magnifying glass with solid fill">
            <a:extLst>
              <a:ext uri="{FF2B5EF4-FFF2-40B4-BE49-F238E27FC236}">
                <a16:creationId xmlns:a16="http://schemas.microsoft.com/office/drawing/2014/main" id="{A2793ADA-3B01-3347-2227-A662BE6AAD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44208" y="1031032"/>
            <a:ext cx="1800200" cy="1800200"/>
          </a:xfrm>
          <a:prstGeom prst="rect">
            <a:avLst/>
          </a:prstGeom>
        </p:spPr>
      </p:pic>
    </p:spTree>
    <p:extLst>
      <p:ext uri="{BB962C8B-B14F-4D97-AF65-F5344CB8AC3E}">
        <p14:creationId xmlns:p14="http://schemas.microsoft.com/office/powerpoint/2010/main" val="1282088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CEA4A57-0385-818C-E41A-81F12F61EAC9}"/>
              </a:ext>
            </a:extLst>
          </p:cNvPr>
          <p:cNvGraphicFramePr>
            <a:graphicFrameLocks noGrp="1"/>
          </p:cNvGraphicFramePr>
          <p:nvPr>
            <p:ph idx="1"/>
            <p:extLst>
              <p:ext uri="{D42A27DB-BD31-4B8C-83A1-F6EECF244321}">
                <p14:modId xmlns:p14="http://schemas.microsoft.com/office/powerpoint/2010/main" val="2223398527"/>
              </p:ext>
            </p:extLst>
          </p:nvPr>
        </p:nvGraphicFramePr>
        <p:xfrm>
          <a:off x="467544" y="1340768"/>
          <a:ext cx="8100899" cy="4356485"/>
        </p:xfrm>
        <a:graphic>
          <a:graphicData uri="http://schemas.openxmlformats.org/drawingml/2006/table">
            <a:tbl>
              <a:tblPr firstRow="1" firstCol="1" bandRow="1"/>
              <a:tblGrid>
                <a:gridCol w="3035240">
                  <a:extLst>
                    <a:ext uri="{9D8B030D-6E8A-4147-A177-3AD203B41FA5}">
                      <a16:colId xmlns:a16="http://schemas.microsoft.com/office/drawing/2014/main" val="901643496"/>
                    </a:ext>
                  </a:extLst>
                </a:gridCol>
                <a:gridCol w="2474236">
                  <a:extLst>
                    <a:ext uri="{9D8B030D-6E8A-4147-A177-3AD203B41FA5}">
                      <a16:colId xmlns:a16="http://schemas.microsoft.com/office/drawing/2014/main" val="645666052"/>
                    </a:ext>
                  </a:extLst>
                </a:gridCol>
                <a:gridCol w="2591423">
                  <a:extLst>
                    <a:ext uri="{9D8B030D-6E8A-4147-A177-3AD203B41FA5}">
                      <a16:colId xmlns:a16="http://schemas.microsoft.com/office/drawing/2014/main" val="2346347902"/>
                    </a:ext>
                  </a:extLst>
                </a:gridCol>
              </a:tblGrid>
              <a:tr h="535100">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Intimidation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91071980"/>
                  </a:ext>
                </a:extLst>
              </a:tr>
              <a:tr h="535100">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608796"/>
                  </a:ext>
                </a:extLst>
              </a:tr>
              <a:tr h="258086">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12912555"/>
                  </a:ext>
                </a:extLst>
              </a:tr>
              <a:tr h="3028199">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basically neutral or unremarkable with the exception of threatening posture.</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physical menacing/crowding (standing very close to or over the person being intimidated) as a way to threaten danger.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b="1" kern="100">
                          <a:effectLst/>
                          <a:latin typeface="Arial" panose="020B0604020202020204" pitchFamily="34" charset="0"/>
                          <a:ea typeface="Times New Roman" panose="02020603050405020304" pitchFamily="18" charset="0"/>
                        </a:rPr>
                        <a:t>Voice quality</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menacing, threatening words </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definite pattern - clear and strong demand, believable threat</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finally, refusal to comply followed by an attempt to injure through violence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bullying and having demands met by using intimidating tactics</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extortion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other criminal assault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4818117"/>
                  </a:ext>
                </a:extLst>
              </a:tr>
            </a:tbl>
          </a:graphicData>
        </a:graphic>
      </p:graphicFrame>
      <p:pic>
        <p:nvPicPr>
          <p:cNvPr id="2" name="Picture 2" descr="Safe Work Background No Logos">
            <a:extLst>
              <a:ext uri="{FF2B5EF4-FFF2-40B4-BE49-F238E27FC236}">
                <a16:creationId xmlns:a16="http://schemas.microsoft.com/office/drawing/2014/main" id="{819B6436-2577-A1FF-34BB-5F89E6891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81DEB9A-7EB5-A276-5081-762314348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11422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61018" y="765943"/>
            <a:ext cx="7421963" cy="1033669"/>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Summary </a:t>
            </a:r>
          </a:p>
        </p:txBody>
      </p:sp>
      <p:sp>
        <p:nvSpPr>
          <p:cNvPr id="69635" name="Rectangle 3"/>
          <p:cNvSpPr>
            <a:spLocks noGrp="1" noChangeArrowheads="1"/>
          </p:cNvSpPr>
          <p:nvPr>
            <p:ph idx="1"/>
          </p:nvPr>
        </p:nvSpPr>
        <p:spPr>
          <a:xfrm>
            <a:off x="802091" y="2060848"/>
            <a:ext cx="7539818" cy="3683358"/>
          </a:xfrm>
        </p:spPr>
        <p:txBody>
          <a:bodyPr anchor="ctr">
            <a:normAutofit/>
          </a:bodyPr>
          <a:lstStyle/>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assaultive incidents can be categorized into levels of dangerousness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incidents progress through a five-phase cycle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assaultive incidents are signaled by, and grow from patterns of unbalanced, and assertive communication</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function of developmental age</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environmental irritants often contribute</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 perceived threat to deprive an individual of basic needs may lead to assault</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often relate to social or cultural pressures</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aggressive incidents develop from patterns of </a:t>
            </a:r>
            <a:r>
              <a:rPr lang="en-US" altLang="en-US" sz="1800" dirty="0" err="1">
                <a:latin typeface="Arial" panose="020B0604020202020204" pitchFamily="34" charset="0"/>
                <a:cs typeface="Arial" panose="020B0604020202020204" pitchFamily="34" charset="0"/>
              </a:rPr>
              <a:t>behaviour</a:t>
            </a: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endParaRPr lang="en-US" altLang="en-US" sz="1700"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34CF179C-4FCA-9402-548F-372D43552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7DAC24D4-9B9F-DF14-8246-D2C208E4B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99292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833786"/>
            <a:ext cx="8230044" cy="353943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Response:</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Workers who are able to match their response to the level of dangerousness presented by the individual’s </a:t>
            </a:r>
            <a:r>
              <a:rPr lang="en-US" sz="2600" dirty="0" err="1">
                <a:latin typeface="Arial" panose="020B0604020202020204" pitchFamily="34" charset="0"/>
                <a:ea typeface="Times New Roman" panose="02020603050405020304" pitchFamily="18" charset="0"/>
                <a:cs typeface="Arial" panose="020B0604020202020204" pitchFamily="34" charset="0"/>
              </a:rPr>
              <a:t>behaviour</a:t>
            </a:r>
            <a:r>
              <a:rPr lang="en-US" sz="2600" dirty="0">
                <a:latin typeface="Arial" panose="020B0604020202020204" pitchFamily="34" charset="0"/>
                <a:ea typeface="Times New Roman" panose="02020603050405020304" pitchFamily="18" charset="0"/>
                <a:cs typeface="Arial" panose="020B0604020202020204" pitchFamily="34" charset="0"/>
              </a:rPr>
              <a:t> are less likely to use </a:t>
            </a:r>
            <a:r>
              <a:rPr lang="en-US" sz="2600" b="1" i="1" dirty="0">
                <a:latin typeface="Arial" panose="020B0604020202020204" pitchFamily="34" charset="0"/>
                <a:ea typeface="Times New Roman" panose="02020603050405020304" pitchFamily="18" charset="0"/>
                <a:cs typeface="Arial" panose="020B0604020202020204" pitchFamily="34" charset="0"/>
              </a:rPr>
              <a:t>too much</a:t>
            </a:r>
            <a:r>
              <a:rPr lang="en-US" sz="2600" b="1" dirty="0">
                <a:latin typeface="Arial" panose="020B0604020202020204" pitchFamily="34" charset="0"/>
                <a:ea typeface="Times New Roman" panose="02020603050405020304" pitchFamily="18" charset="0"/>
                <a:cs typeface="Arial" panose="020B0604020202020204" pitchFamily="34" charset="0"/>
              </a:rPr>
              <a:t> </a:t>
            </a:r>
            <a:r>
              <a:rPr lang="en-US" sz="2600" dirty="0">
                <a:latin typeface="Arial" panose="020B0604020202020204" pitchFamily="34" charset="0"/>
                <a:ea typeface="Times New Roman" panose="02020603050405020304" pitchFamily="18" charset="0"/>
                <a:cs typeface="Arial" panose="020B0604020202020204" pitchFamily="34" charset="0"/>
              </a:rPr>
              <a:t>or </a:t>
            </a:r>
            <a:r>
              <a:rPr lang="en-US" sz="2600" b="1" i="1" dirty="0">
                <a:latin typeface="Arial" panose="020B0604020202020204" pitchFamily="34" charset="0"/>
                <a:ea typeface="Times New Roman" panose="02020603050405020304" pitchFamily="18" charset="0"/>
                <a:cs typeface="Arial" panose="020B0604020202020204" pitchFamily="34" charset="0"/>
              </a:rPr>
              <a:t>too little</a:t>
            </a:r>
            <a:r>
              <a:rPr lang="en-US" sz="2600" dirty="0">
                <a:latin typeface="Arial" panose="020B0604020202020204" pitchFamily="34" charset="0"/>
                <a:ea typeface="Times New Roman" panose="02020603050405020304" pitchFamily="18" charset="0"/>
                <a:cs typeface="Arial" panose="020B0604020202020204" pitchFamily="34" charset="0"/>
              </a:rPr>
              <a:t> force.</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90640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Response</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2195736" y="2348880"/>
            <a:ext cx="6439657"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Crisis intervention: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Responding appropriately to the phase of the violent incident.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Rule of five.</a:t>
            </a: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Evasion: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Getting out of the way.</a:t>
            </a: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Restraint: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Holding a person in place.</a:t>
            </a:r>
          </a:p>
          <a:p>
            <a:pPr marL="0" indent="0" eaLnBrk="1" hangingPunct="1">
              <a:lnSpc>
                <a:spcPct val="150000"/>
              </a:lnSpc>
              <a:spcBef>
                <a:spcPts val="0"/>
              </a:spcBef>
              <a:buNone/>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5" name="Arrow: Up-Down 4">
            <a:extLst>
              <a:ext uri="{FF2B5EF4-FFF2-40B4-BE49-F238E27FC236}">
                <a16:creationId xmlns:a16="http://schemas.microsoft.com/office/drawing/2014/main" id="{959AD4AA-72EF-5D22-3D5D-A0DF917EAAEF}"/>
              </a:ext>
            </a:extLst>
          </p:cNvPr>
          <p:cNvSpPr/>
          <p:nvPr/>
        </p:nvSpPr>
        <p:spPr>
          <a:xfrm>
            <a:off x="1043608" y="2492896"/>
            <a:ext cx="792088" cy="3168352"/>
          </a:xfrm>
          <a:prstGeom prst="upDownArrow">
            <a:avLst/>
          </a:prstGeom>
          <a:gradFill flip="none" rotWithShape="1">
            <a:gsLst>
              <a:gs pos="0">
                <a:srgbClr val="B03333"/>
              </a:gs>
              <a:gs pos="33000">
                <a:srgbClr val="B03333"/>
              </a:gs>
              <a:gs pos="100000">
                <a:srgbClr val="0174B9">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3">
            <a:extLst>
              <a:ext uri="{FF2B5EF4-FFF2-40B4-BE49-F238E27FC236}">
                <a16:creationId xmlns:a16="http://schemas.microsoft.com/office/drawing/2014/main" id="{805544CE-6D12-240E-5595-493524F7F4CA}"/>
              </a:ext>
            </a:extLst>
          </p:cNvPr>
          <p:cNvSpPr txBox="1">
            <a:spLocks/>
          </p:cNvSpPr>
          <p:nvPr/>
        </p:nvSpPr>
        <p:spPr>
          <a:xfrm>
            <a:off x="684779" y="1656329"/>
            <a:ext cx="1510957" cy="79208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Least</a:t>
            </a:r>
          </a:p>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aggressive</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FEF96D7D-A3A5-55B2-1459-A77082F445D5}"/>
              </a:ext>
            </a:extLst>
          </p:cNvPr>
          <p:cNvSpPr txBox="1">
            <a:spLocks/>
          </p:cNvSpPr>
          <p:nvPr/>
        </p:nvSpPr>
        <p:spPr>
          <a:xfrm>
            <a:off x="688493" y="5795281"/>
            <a:ext cx="1510957" cy="79208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Most</a:t>
            </a:r>
          </a:p>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aggressive</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67865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64940" y="836712"/>
            <a:ext cx="7266222" cy="1296144"/>
          </a:xfrm>
        </p:spPr>
        <p:txBody>
          <a:bodyPr anchor="b">
            <a:noAutofit/>
          </a:bodyPr>
          <a:lstStyle/>
          <a:p>
            <a:pPr eaLnBrk="1" hangingPunct="1"/>
            <a:r>
              <a:rPr lang="en-US" altLang="en-US" sz="4200" b="1" dirty="0">
                <a:latin typeface="Bahnschrift SemiBold" panose="020B0502040204020203" pitchFamily="34" charset="0"/>
                <a:cs typeface="Arial" panose="020B0604020202020204" pitchFamily="34" charset="0"/>
              </a:rPr>
              <a:t>Principles of Crisis Intervention</a:t>
            </a:r>
          </a:p>
        </p:txBody>
      </p:sp>
      <p:sp>
        <p:nvSpPr>
          <p:cNvPr id="3" name="Content Placeholder 2">
            <a:extLst>
              <a:ext uri="{FF2B5EF4-FFF2-40B4-BE49-F238E27FC236}">
                <a16:creationId xmlns:a16="http://schemas.microsoft.com/office/drawing/2014/main" id="{1A4C2457-5333-B0A2-AEB7-037EDDF1FD28}"/>
              </a:ext>
            </a:extLst>
          </p:cNvPr>
          <p:cNvSpPr>
            <a:spLocks noGrp="1"/>
          </p:cNvSpPr>
          <p:nvPr>
            <p:ph idx="1"/>
          </p:nvPr>
        </p:nvSpPr>
        <p:spPr>
          <a:xfrm>
            <a:off x="1043609" y="2394792"/>
            <a:ext cx="3312368" cy="3454400"/>
          </a:xfrm>
        </p:spPr>
        <p:txBody>
          <a:bodyPr>
            <a:normAutofit fontScale="92500" lnSpcReduction="20000"/>
          </a:bodyPr>
          <a:lstStyle/>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Self-control</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Identification</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Communication</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Timing</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Patience</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Spontaneity</a:t>
            </a:r>
          </a:p>
        </p:txBody>
      </p:sp>
      <p:pic>
        <p:nvPicPr>
          <p:cNvPr id="4" name="Picture 2" descr="Safe Work Background No Logos">
            <a:extLst>
              <a:ext uri="{FF2B5EF4-FFF2-40B4-BE49-F238E27FC236}">
                <a16:creationId xmlns:a16="http://schemas.microsoft.com/office/drawing/2014/main" id="{B7C41075-767F-BE83-05C2-3341CF2FD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ECEF195B-D7FD-EBA5-AE63-57DB3478B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6" name="Arrow: Chevron 5">
            <a:extLst>
              <a:ext uri="{FF2B5EF4-FFF2-40B4-BE49-F238E27FC236}">
                <a16:creationId xmlns:a16="http://schemas.microsoft.com/office/drawing/2014/main" id="{AB9322F1-8552-5EA1-6297-071238F85ADA}"/>
              </a:ext>
            </a:extLst>
          </p:cNvPr>
          <p:cNvSpPr/>
          <p:nvPr/>
        </p:nvSpPr>
        <p:spPr>
          <a:xfrm>
            <a:off x="1043609" y="3574389"/>
            <a:ext cx="360039" cy="358667"/>
          </a:xfrm>
          <a:prstGeom prst="chevron">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Arrow: Chevron 6">
            <a:extLst>
              <a:ext uri="{FF2B5EF4-FFF2-40B4-BE49-F238E27FC236}">
                <a16:creationId xmlns:a16="http://schemas.microsoft.com/office/drawing/2014/main" id="{A483D658-AE2D-2D98-B4AB-585188B74E62}"/>
              </a:ext>
            </a:extLst>
          </p:cNvPr>
          <p:cNvSpPr/>
          <p:nvPr/>
        </p:nvSpPr>
        <p:spPr>
          <a:xfrm>
            <a:off x="1043608" y="3070333"/>
            <a:ext cx="360039" cy="358667"/>
          </a:xfrm>
          <a:prstGeom prst="chevron">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Arrow: Chevron 7">
            <a:extLst>
              <a:ext uri="{FF2B5EF4-FFF2-40B4-BE49-F238E27FC236}">
                <a16:creationId xmlns:a16="http://schemas.microsoft.com/office/drawing/2014/main" id="{7E7A4516-BBAD-ADFA-CEB4-BC2DF09BE8DA}"/>
              </a:ext>
            </a:extLst>
          </p:cNvPr>
          <p:cNvSpPr/>
          <p:nvPr/>
        </p:nvSpPr>
        <p:spPr>
          <a:xfrm>
            <a:off x="1043608" y="2492896"/>
            <a:ext cx="360039" cy="358667"/>
          </a:xfrm>
          <a:prstGeom prst="chevron">
            <a:avLst/>
          </a:prstGeom>
          <a:solidFill>
            <a:srgbClr val="DB9C48"/>
          </a:solidFill>
          <a:ln>
            <a:solidFill>
              <a:srgbClr val="DB9C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Arrow: Chevron 8">
            <a:extLst>
              <a:ext uri="{FF2B5EF4-FFF2-40B4-BE49-F238E27FC236}">
                <a16:creationId xmlns:a16="http://schemas.microsoft.com/office/drawing/2014/main" id="{2267B671-5197-3894-E77E-F27982DCAC19}"/>
              </a:ext>
            </a:extLst>
          </p:cNvPr>
          <p:cNvSpPr/>
          <p:nvPr/>
        </p:nvSpPr>
        <p:spPr>
          <a:xfrm>
            <a:off x="1043608" y="4149080"/>
            <a:ext cx="360039" cy="358667"/>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Arrow: Chevron 9">
            <a:extLst>
              <a:ext uri="{FF2B5EF4-FFF2-40B4-BE49-F238E27FC236}">
                <a16:creationId xmlns:a16="http://schemas.microsoft.com/office/drawing/2014/main" id="{F098D1AD-DE5B-DC8A-EE3F-EF94CD131F06}"/>
              </a:ext>
            </a:extLst>
          </p:cNvPr>
          <p:cNvSpPr/>
          <p:nvPr/>
        </p:nvSpPr>
        <p:spPr>
          <a:xfrm>
            <a:off x="1043608" y="4653136"/>
            <a:ext cx="360039" cy="358667"/>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Arrow: Chevron 10">
            <a:extLst>
              <a:ext uri="{FF2B5EF4-FFF2-40B4-BE49-F238E27FC236}">
                <a16:creationId xmlns:a16="http://schemas.microsoft.com/office/drawing/2014/main" id="{3F4575FD-B740-203F-04AA-FA58EAABE2DC}"/>
              </a:ext>
            </a:extLst>
          </p:cNvPr>
          <p:cNvSpPr/>
          <p:nvPr/>
        </p:nvSpPr>
        <p:spPr>
          <a:xfrm>
            <a:off x="1043608" y="5229200"/>
            <a:ext cx="360039" cy="358667"/>
          </a:xfrm>
          <a:prstGeom prst="chevron">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4" name="Picture 13">
            <a:extLst>
              <a:ext uri="{FF2B5EF4-FFF2-40B4-BE49-F238E27FC236}">
                <a16:creationId xmlns:a16="http://schemas.microsoft.com/office/drawing/2014/main" id="{FD712AEF-2345-BCC8-893F-F6325396AD51}"/>
              </a:ext>
            </a:extLst>
          </p:cNvPr>
          <p:cNvPicPr>
            <a:picLocks noChangeAspect="1"/>
          </p:cNvPicPr>
          <p:nvPr/>
        </p:nvPicPr>
        <p:blipFill>
          <a:blip r:embed="rId5"/>
          <a:stretch>
            <a:fillRect/>
          </a:stretch>
        </p:blipFill>
        <p:spPr>
          <a:xfrm>
            <a:off x="5436096" y="2714249"/>
            <a:ext cx="2896004" cy="2514951"/>
          </a:xfrm>
          <a:prstGeom prst="rect">
            <a:avLst/>
          </a:prstGeom>
        </p:spPr>
      </p:pic>
    </p:spTree>
    <p:extLst>
      <p:ext uri="{BB962C8B-B14F-4D97-AF65-F5344CB8AC3E}">
        <p14:creationId xmlns:p14="http://schemas.microsoft.com/office/powerpoint/2010/main" val="3849388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15129" y="54868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Reasonable Force</a:t>
            </a:r>
          </a:p>
        </p:txBody>
      </p:sp>
      <p:sp>
        <p:nvSpPr>
          <p:cNvPr id="72707" name="Rectangle 3"/>
          <p:cNvSpPr>
            <a:spLocks noGrp="1" noChangeArrowheads="1"/>
          </p:cNvSpPr>
          <p:nvPr>
            <p:ph sz="half" idx="1"/>
          </p:nvPr>
        </p:nvSpPr>
        <p:spPr>
          <a:xfrm>
            <a:off x="446066" y="1988840"/>
            <a:ext cx="4030663" cy="4192186"/>
          </a:xfrm>
        </p:spPr>
        <p:txBody>
          <a:bodyPr>
            <a:normAutofit/>
          </a:bodyPr>
          <a:lstStyle/>
          <a:p>
            <a:pPr eaLnBrk="1" hangingPunct="1">
              <a:buFont typeface="Wingdings" pitchFamily="2" charset="2"/>
              <a:buNone/>
            </a:pPr>
            <a:r>
              <a:rPr lang="en-US" altLang="en-US" sz="2000" b="1" dirty="0">
                <a:latin typeface="Bahnschrift SemiBold" panose="020B0502040204020203" pitchFamily="34" charset="0"/>
                <a:cs typeface="Arial" panose="020B0604020202020204" pitchFamily="34" charset="0"/>
              </a:rPr>
              <a:t>Observed Behavior</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common assault</a:t>
            </a:r>
          </a:p>
          <a:p>
            <a:pPr marL="0" indent="0" eaLnBrk="1" hangingPunct="1">
              <a:buNone/>
            </a:pPr>
            <a:endParaRPr lang="en-US" altLang="en-US" sz="1800" dirty="0">
              <a:latin typeface="Arial" panose="020B0604020202020204" pitchFamily="34" charset="0"/>
              <a:cs typeface="Arial" panose="020B0604020202020204" pitchFamily="34" charset="0"/>
            </a:endParaRPr>
          </a:p>
          <a:p>
            <a:pPr marL="0" indent="0" eaLnBrk="1" hangingPunct="1">
              <a:buNone/>
            </a:pPr>
            <a:endParaRPr lang="en-US" altLang="en-US" sz="1800" dirty="0">
              <a:latin typeface="Arial" panose="020B0604020202020204" pitchFamily="34" charset="0"/>
              <a:cs typeface="Arial" panose="020B0604020202020204" pitchFamily="34" charset="0"/>
            </a:endParaRPr>
          </a:p>
          <a:p>
            <a:pPr marL="0" indent="0" eaLnBrk="1" hangingPunct="1">
              <a:buNone/>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 causing bodily harm</a:t>
            </a:r>
          </a:p>
          <a:p>
            <a:pPr eaLnBrk="1" hangingPunct="1">
              <a:buFont typeface="Wingdings" panose="05000000000000000000" pitchFamily="2" charset="2"/>
              <a:buChar char="§"/>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aggravated assault</a:t>
            </a:r>
          </a:p>
        </p:txBody>
      </p:sp>
      <p:sp>
        <p:nvSpPr>
          <p:cNvPr id="72708" name="Rectangle 4"/>
          <p:cNvSpPr>
            <a:spLocks noGrp="1" noChangeArrowheads="1"/>
          </p:cNvSpPr>
          <p:nvPr>
            <p:ph sz="half" idx="2"/>
          </p:nvPr>
        </p:nvSpPr>
        <p:spPr>
          <a:xfrm>
            <a:off x="4629929" y="1988840"/>
            <a:ext cx="4027487" cy="4192186"/>
          </a:xfrm>
        </p:spPr>
        <p:txBody>
          <a:bodyPr>
            <a:normAutofit/>
          </a:bodyPr>
          <a:lstStyle/>
          <a:p>
            <a:pPr eaLnBrk="1" hangingPunct="1">
              <a:buFont typeface="Wingdings" pitchFamily="2" charset="2"/>
              <a:buNone/>
            </a:pPr>
            <a:r>
              <a:rPr lang="en-US" altLang="en-US" sz="2000" b="1" dirty="0">
                <a:latin typeface="Bahnschrift SemiBold" panose="020B0502040204020203" pitchFamily="34" charset="0"/>
                <a:cs typeface="Arial" panose="020B0604020202020204" pitchFamily="34" charset="0"/>
              </a:rPr>
              <a:t>Reasonable Force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nil</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crisis intervention</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communication</a:t>
            </a:r>
          </a:p>
          <a:p>
            <a:pPr eaLnBrk="1" hangingPunct="1">
              <a:buFont typeface="Wingdings" panose="05000000000000000000" pitchFamily="2" charset="2"/>
              <a:buChar char="§"/>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evasive techniques</a:t>
            </a:r>
          </a:p>
          <a:p>
            <a:pPr marL="0" indent="0" eaLnBrk="1" hangingPunct="1">
              <a:buNone/>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controlling techniques or manual restraint</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7C5B657F-D90E-621C-678B-CAF3FC188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00505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540" y="543323"/>
            <a:ext cx="8229600" cy="1143000"/>
          </a:xfrm>
        </p:spPr>
        <p:txBody>
          <a:bodyPr>
            <a:noAutofit/>
          </a:bodyPr>
          <a:lstStyle/>
          <a:p>
            <a:r>
              <a:rPr lang="en-CA" sz="4200" b="1" dirty="0">
                <a:latin typeface="Bahnschrift SemiBold" panose="020B0502040204020203" pitchFamily="34" charset="0"/>
                <a:cs typeface="Arial" panose="020B0604020202020204" pitchFamily="34" charset="0"/>
              </a:rPr>
              <a:t>Stress Model </a:t>
            </a:r>
            <a:br>
              <a:rPr lang="en-CA" sz="4200" b="1" dirty="0">
                <a:latin typeface="Bahnschrift SemiBold" panose="020B0502040204020203" pitchFamily="34" charset="0"/>
                <a:cs typeface="Arial" panose="020B0604020202020204" pitchFamily="34" charset="0"/>
              </a:rPr>
            </a:br>
            <a:r>
              <a:rPr lang="en-CA" sz="4200" b="1" dirty="0">
                <a:latin typeface="Bahnschrift SemiBold" panose="020B0502040204020203" pitchFamily="34" charset="0"/>
                <a:cs typeface="Arial" panose="020B0604020202020204" pitchFamily="34" charset="0"/>
              </a:rPr>
              <a:t>(Assault Cycle)</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2584246148"/>
              </p:ext>
            </p:extLst>
          </p:nvPr>
        </p:nvGraphicFramePr>
        <p:xfrm>
          <a:off x="332737" y="2042811"/>
          <a:ext cx="8553207" cy="3102146"/>
        </p:xfrm>
        <a:graphic>
          <a:graphicData uri="http://schemas.openxmlformats.org/presentationml/2006/ole">
            <mc:AlternateContent xmlns:mc="http://schemas.openxmlformats.org/markup-compatibility/2006">
              <mc:Choice xmlns:v="urn:schemas-microsoft-com:vml" Requires="v">
                <p:oleObj name="Picture" r:id="rId3" imgW="3201120" imgH="1160640" progId="Word.Picture.8">
                  <p:embed/>
                </p:oleObj>
              </mc:Choice>
              <mc:Fallback>
                <p:oleObj name="Picture" r:id="rId3" imgW="3201120" imgH="1160640" progId="Word.Picture.8">
                  <p:embed/>
                  <p:pic>
                    <p:nvPicPr>
                      <p:cNvPr id="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37" y="2042811"/>
                        <a:ext cx="8553207" cy="3102146"/>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60117D7E-9A01-A1F9-B5BD-BE6E848B1E23}"/>
              </a:ext>
            </a:extLst>
          </p:cNvPr>
          <p:cNvSpPr txBox="1"/>
          <p:nvPr/>
        </p:nvSpPr>
        <p:spPr>
          <a:xfrm>
            <a:off x="332737" y="4725847"/>
            <a:ext cx="307808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Triggering</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Event</a:t>
            </a:r>
            <a:endParaRPr lang="en-CA" dirty="0"/>
          </a:p>
        </p:txBody>
      </p:sp>
      <p:sp>
        <p:nvSpPr>
          <p:cNvPr id="10" name="TextBox 9">
            <a:extLst>
              <a:ext uri="{FF2B5EF4-FFF2-40B4-BE49-F238E27FC236}">
                <a16:creationId xmlns:a16="http://schemas.microsoft.com/office/drawing/2014/main" id="{9A0700B0-6561-5A26-9EDF-5B56930C2F76}"/>
              </a:ext>
            </a:extLst>
          </p:cNvPr>
          <p:cNvSpPr txBox="1"/>
          <p:nvPr/>
        </p:nvSpPr>
        <p:spPr>
          <a:xfrm>
            <a:off x="128762" y="3294035"/>
            <a:ext cx="1684053"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Escalation</a:t>
            </a:r>
            <a:r>
              <a:rPr lang="en-US" altLang="en-US" dirty="0">
                <a:latin typeface="Arial" panose="020B0604020202020204" pitchFamily="34" charset="0"/>
                <a:cs typeface="Arial" panose="020B0604020202020204" pitchFamily="34" charset="0"/>
              </a:rPr>
              <a:t> </a:t>
            </a:r>
            <a:endParaRPr lang="en-CA" dirty="0"/>
          </a:p>
        </p:txBody>
      </p:sp>
      <p:sp>
        <p:nvSpPr>
          <p:cNvPr id="12" name="TextBox 11">
            <a:extLst>
              <a:ext uri="{FF2B5EF4-FFF2-40B4-BE49-F238E27FC236}">
                <a16:creationId xmlns:a16="http://schemas.microsoft.com/office/drawing/2014/main" id="{3E9C1A8F-3B5D-E6D0-0FE4-3516D15C022A}"/>
              </a:ext>
            </a:extLst>
          </p:cNvPr>
          <p:cNvSpPr txBox="1"/>
          <p:nvPr/>
        </p:nvSpPr>
        <p:spPr>
          <a:xfrm>
            <a:off x="3203848" y="2056238"/>
            <a:ext cx="295232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Crisis</a:t>
            </a:r>
            <a:endParaRPr lang="en-US" alt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816059B-1035-2790-3267-D128BC98A051}"/>
              </a:ext>
            </a:extLst>
          </p:cNvPr>
          <p:cNvSpPr txBox="1"/>
          <p:nvPr/>
        </p:nvSpPr>
        <p:spPr>
          <a:xfrm>
            <a:off x="5282843" y="3264372"/>
            <a:ext cx="265600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Recovery</a:t>
            </a:r>
            <a:endParaRPr lang="en-CA" dirty="0"/>
          </a:p>
        </p:txBody>
      </p:sp>
      <p:sp>
        <p:nvSpPr>
          <p:cNvPr id="16" name="TextBox 15">
            <a:extLst>
              <a:ext uri="{FF2B5EF4-FFF2-40B4-BE49-F238E27FC236}">
                <a16:creationId xmlns:a16="http://schemas.microsoft.com/office/drawing/2014/main" id="{26F9EEF2-EE9B-6543-AA32-270F8CFB8009}"/>
              </a:ext>
            </a:extLst>
          </p:cNvPr>
          <p:cNvSpPr txBox="1"/>
          <p:nvPr/>
        </p:nvSpPr>
        <p:spPr>
          <a:xfrm>
            <a:off x="4937787" y="5060430"/>
            <a:ext cx="4755994"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Post-crisis Depression</a:t>
            </a:r>
            <a:r>
              <a:rPr lang="en-US" altLang="en-US" dirty="0">
                <a:latin typeface="Arial" panose="020B0604020202020204" pitchFamily="34" charset="0"/>
                <a:cs typeface="Arial" panose="020B0604020202020204" pitchFamily="34" charset="0"/>
              </a:rPr>
              <a:t> </a:t>
            </a:r>
            <a:endParaRPr lang="en-CA" dirty="0"/>
          </a:p>
        </p:txBody>
      </p:sp>
      <p:sp>
        <p:nvSpPr>
          <p:cNvPr id="20" name="TextBox 19">
            <a:extLst>
              <a:ext uri="{FF2B5EF4-FFF2-40B4-BE49-F238E27FC236}">
                <a16:creationId xmlns:a16="http://schemas.microsoft.com/office/drawing/2014/main" id="{3F1B45CF-0CE2-DDEC-86BA-BC0E91214E35}"/>
              </a:ext>
            </a:extLst>
          </p:cNvPr>
          <p:cNvSpPr txBox="1"/>
          <p:nvPr/>
        </p:nvSpPr>
        <p:spPr>
          <a:xfrm>
            <a:off x="239074" y="4635787"/>
            <a:ext cx="3078088" cy="830997"/>
          </a:xfrm>
          <a:prstGeom prst="rect">
            <a:avLst/>
          </a:prstGeom>
          <a:solidFill>
            <a:schemeClr val="accent3">
              <a:lumMod val="40000"/>
              <a:lumOff val="6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Triggering Phase</a:t>
            </a:r>
            <a:r>
              <a:rPr lang="en-US" altLang="en-US" sz="1600" dirty="0">
                <a:latin typeface="Arial" panose="020B0604020202020204" pitchFamily="34" charset="0"/>
                <a:cs typeface="Arial" panose="020B0604020202020204" pitchFamily="34" charset="0"/>
              </a:rPr>
              <a:t> self-control, de-escalation, diversion, distraction</a:t>
            </a:r>
            <a:endParaRPr lang="en-CA" sz="1600" dirty="0"/>
          </a:p>
        </p:txBody>
      </p:sp>
      <p:sp>
        <p:nvSpPr>
          <p:cNvPr id="21" name="TextBox 20">
            <a:extLst>
              <a:ext uri="{FF2B5EF4-FFF2-40B4-BE49-F238E27FC236}">
                <a16:creationId xmlns:a16="http://schemas.microsoft.com/office/drawing/2014/main" id="{C6E1EB95-5887-C030-76A8-1A3EDCA355D2}"/>
              </a:ext>
            </a:extLst>
          </p:cNvPr>
          <p:cNvSpPr txBox="1"/>
          <p:nvPr/>
        </p:nvSpPr>
        <p:spPr>
          <a:xfrm>
            <a:off x="183864" y="2055387"/>
            <a:ext cx="1878748" cy="1569660"/>
          </a:xfrm>
          <a:prstGeom prst="rect">
            <a:avLst/>
          </a:prstGeom>
          <a:solidFill>
            <a:schemeClr val="accent2">
              <a:lumMod val="20000"/>
              <a:lumOff val="8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Escalation</a:t>
            </a:r>
            <a:r>
              <a:rPr lang="en-US" altLang="en-US" sz="1600" dirty="0">
                <a:latin typeface="Arial" panose="020B0604020202020204" pitchFamily="34" charset="0"/>
                <a:cs typeface="Arial" panose="020B0604020202020204" pitchFamily="34" charset="0"/>
              </a:rPr>
              <a:t> –  verbal crisis communication (simple, direct, brief)</a:t>
            </a:r>
            <a:endParaRPr lang="en-CA" sz="1600" dirty="0"/>
          </a:p>
        </p:txBody>
      </p:sp>
      <p:sp>
        <p:nvSpPr>
          <p:cNvPr id="22" name="TextBox 21">
            <a:extLst>
              <a:ext uri="{FF2B5EF4-FFF2-40B4-BE49-F238E27FC236}">
                <a16:creationId xmlns:a16="http://schemas.microsoft.com/office/drawing/2014/main" id="{59F27750-7B7A-9244-9C14-BFD53DEE03D5}"/>
              </a:ext>
            </a:extLst>
          </p:cNvPr>
          <p:cNvSpPr txBox="1"/>
          <p:nvPr/>
        </p:nvSpPr>
        <p:spPr>
          <a:xfrm>
            <a:off x="2844677" y="1969356"/>
            <a:ext cx="4239263" cy="584775"/>
          </a:xfrm>
          <a:prstGeom prst="rect">
            <a:avLst/>
          </a:prstGeom>
          <a:solidFill>
            <a:schemeClr val="accent2">
              <a:lumMod val="60000"/>
              <a:lumOff val="4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Crisis Phase</a:t>
            </a:r>
            <a:r>
              <a:rPr lang="en-US" altLang="en-US" sz="1600" dirty="0">
                <a:latin typeface="Arial" panose="020B0604020202020204" pitchFamily="34" charset="0"/>
                <a:cs typeface="Arial" panose="020B0604020202020204" pitchFamily="34" charset="0"/>
              </a:rPr>
              <a:t> – verbal crisis communication, evasion, restraint</a:t>
            </a:r>
          </a:p>
        </p:txBody>
      </p:sp>
      <p:sp>
        <p:nvSpPr>
          <p:cNvPr id="23" name="TextBox 22">
            <a:extLst>
              <a:ext uri="{FF2B5EF4-FFF2-40B4-BE49-F238E27FC236}">
                <a16:creationId xmlns:a16="http://schemas.microsoft.com/office/drawing/2014/main" id="{3EA3F696-8650-B23A-777E-C63C2F1093BD}"/>
              </a:ext>
            </a:extLst>
          </p:cNvPr>
          <p:cNvSpPr txBox="1"/>
          <p:nvPr/>
        </p:nvSpPr>
        <p:spPr>
          <a:xfrm>
            <a:off x="4571193" y="2940092"/>
            <a:ext cx="4056475" cy="1077218"/>
          </a:xfrm>
          <a:prstGeom prst="rect">
            <a:avLst/>
          </a:prstGeom>
          <a:solidFill>
            <a:schemeClr val="accent6">
              <a:lumMod val="40000"/>
              <a:lumOff val="6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Recovery Phase</a:t>
            </a:r>
            <a:r>
              <a:rPr lang="en-US" altLang="en-US" sz="1600" dirty="0">
                <a:latin typeface="Arial" panose="020B0604020202020204" pitchFamily="34" charset="0"/>
                <a:cs typeface="Arial" panose="020B0604020202020204" pitchFamily="34" charset="0"/>
              </a:rPr>
              <a:t> – verbal crisis communication, no discussing of consequences (may re-ignite), voluntary self-isolation</a:t>
            </a:r>
            <a:endParaRPr lang="en-CA" sz="1600" dirty="0"/>
          </a:p>
        </p:txBody>
      </p:sp>
      <p:sp>
        <p:nvSpPr>
          <p:cNvPr id="24" name="TextBox 23">
            <a:extLst>
              <a:ext uri="{FF2B5EF4-FFF2-40B4-BE49-F238E27FC236}">
                <a16:creationId xmlns:a16="http://schemas.microsoft.com/office/drawing/2014/main" id="{0E3C6FBD-8F49-AD03-3743-AAD32CB946C9}"/>
              </a:ext>
            </a:extLst>
          </p:cNvPr>
          <p:cNvSpPr txBox="1"/>
          <p:nvPr/>
        </p:nvSpPr>
        <p:spPr>
          <a:xfrm>
            <a:off x="4742425" y="4583376"/>
            <a:ext cx="4312192" cy="1323439"/>
          </a:xfrm>
          <a:prstGeom prst="rect">
            <a:avLst/>
          </a:prstGeom>
          <a:solidFill>
            <a:schemeClr val="tx2">
              <a:lumMod val="20000"/>
              <a:lumOff val="8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Post-crisis Depression</a:t>
            </a:r>
            <a:r>
              <a:rPr lang="en-US" altLang="en-US" sz="1600" dirty="0">
                <a:latin typeface="Arial" panose="020B0604020202020204" pitchFamily="34" charset="0"/>
                <a:cs typeface="Arial" panose="020B0604020202020204" pitchFamily="34" charset="0"/>
              </a:rPr>
              <a:t> – active listening, unconditional positive regard, allow expression of feelings, no discussing of consequences or determining blame, restraint is not necessary at this phase.</a:t>
            </a:r>
            <a:endParaRPr lang="en-CA" sz="1600" dirty="0"/>
          </a:p>
        </p:txBody>
      </p:sp>
      <p:pic>
        <p:nvPicPr>
          <p:cNvPr id="6" name="Picture 2" descr="Safe Work Background No Logos">
            <a:extLst>
              <a:ext uri="{FF2B5EF4-FFF2-40B4-BE49-F238E27FC236}">
                <a16:creationId xmlns:a16="http://schemas.microsoft.com/office/drawing/2014/main" id="{4E5A8221-087B-13CA-A1D9-C85AD7582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DB363F8A-C086-82E4-48A5-A550EC45D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852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xit" presetSubtype="0" fill="hold" grpId="1"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xit" presetSubtype="0" fill="hold" grpId="1"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0" grpId="1"/>
      <p:bldP spid="12" grpId="1"/>
      <p:bldP spid="14" grpId="1"/>
      <p:bldP spid="16" grpId="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323528" y="1340769"/>
            <a:ext cx="8489950" cy="5472608"/>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Basic:</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understand why individuals are acting out</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how your attitude may aggravate the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if you are physically and mentally prepared to work with potentially  assaultive individuals</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the importance of effective communication to assist with de-escalating an assaultive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create a plan for self-control</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how you respond in a crisis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how to identify why an individual may be assaultive</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importance of proper communication and documentation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demonstration, practice and return demonstration through exercises and role plays</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Developmental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8" name="Content Placeholder 7">
            <a:extLst>
              <a:ext uri="{FF2B5EF4-FFF2-40B4-BE49-F238E27FC236}">
                <a16:creationId xmlns:a16="http://schemas.microsoft.com/office/drawing/2014/main" id="{0F7C0680-8999-8AA9-CF60-8D41FA4ACE18}"/>
              </a:ext>
            </a:extLst>
          </p:cNvPr>
          <p:cNvGraphicFramePr>
            <a:graphicFrameLocks noGrp="1"/>
          </p:cNvGraphicFramePr>
          <p:nvPr>
            <p:ph sz="half" idx="1"/>
            <p:extLst>
              <p:ext uri="{D42A27DB-BD31-4B8C-83A1-F6EECF244321}">
                <p14:modId xmlns:p14="http://schemas.microsoft.com/office/powerpoint/2010/main" val="803549870"/>
              </p:ext>
            </p:extLst>
          </p:nvPr>
        </p:nvGraphicFramePr>
        <p:xfrm>
          <a:off x="1721244" y="1698758"/>
          <a:ext cx="5742639" cy="4384445"/>
        </p:xfrm>
        <a:graphic>
          <a:graphicData uri="http://schemas.openxmlformats.org/drawingml/2006/table">
            <a:tbl>
              <a:tblPr firstRow="1" firstCol="1" bandRow="1"/>
              <a:tblGrid>
                <a:gridCol w="1576411">
                  <a:extLst>
                    <a:ext uri="{9D8B030D-6E8A-4147-A177-3AD203B41FA5}">
                      <a16:colId xmlns:a16="http://schemas.microsoft.com/office/drawing/2014/main" val="1886647211"/>
                    </a:ext>
                  </a:extLst>
                </a:gridCol>
                <a:gridCol w="2083114">
                  <a:extLst>
                    <a:ext uri="{9D8B030D-6E8A-4147-A177-3AD203B41FA5}">
                      <a16:colId xmlns:a16="http://schemas.microsoft.com/office/drawing/2014/main" val="1551599163"/>
                    </a:ext>
                  </a:extLst>
                </a:gridCol>
                <a:gridCol w="2083114">
                  <a:extLst>
                    <a:ext uri="{9D8B030D-6E8A-4147-A177-3AD203B41FA5}">
                      <a16:colId xmlns:a16="http://schemas.microsoft.com/office/drawing/2014/main" val="2012365382"/>
                    </a:ext>
                  </a:extLst>
                </a:gridCol>
              </a:tblGrid>
              <a:tr h="136715">
                <a:tc>
                  <a:txBody>
                    <a:bodyPr/>
                    <a:lstStyle/>
                    <a:p>
                      <a:pPr algn="ctr"/>
                      <a:r>
                        <a:rPr lang="en-US" sz="700" b="1">
                          <a:solidFill>
                            <a:srgbClr val="000000"/>
                          </a:solidFill>
                          <a:effectLst/>
                          <a:highlight>
                            <a:srgbClr val="BFBFBF"/>
                          </a:highlight>
                          <a:latin typeface="Arial" panose="020B0604020202020204" pitchFamily="34" charset="0"/>
                          <a:ea typeface="Times New Roman" panose="02020603050405020304" pitchFamily="18" charset="0"/>
                        </a:rPr>
                        <a:t>Stage</a:t>
                      </a:r>
                      <a:endParaRPr lang="en-CA" sz="900">
                        <a:effectLst/>
                        <a:highlight>
                          <a:srgbClr val="BFBFBF"/>
                        </a:highligh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700" b="1" dirty="0">
                          <a:solidFill>
                            <a:srgbClr val="000000"/>
                          </a:solidFill>
                          <a:effectLst/>
                          <a:highlight>
                            <a:srgbClr val="BFBFBF"/>
                          </a:highlight>
                          <a:latin typeface="Arial" panose="020B0604020202020204" pitchFamily="34" charset="0"/>
                          <a:ea typeface="Times New Roman" panose="02020603050405020304" pitchFamily="18" charset="0"/>
                        </a:rPr>
                        <a:t>Identify</a:t>
                      </a:r>
                      <a:endParaRPr lang="en-CA" sz="900" dirty="0">
                        <a:effectLst/>
                        <a:highlight>
                          <a:srgbClr val="BFBFBF"/>
                        </a:highligh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70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rPr>
                        <a:t>Response</a:t>
                      </a:r>
                      <a:endParaRPr lang="en-CA" sz="70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938635966"/>
                  </a:ext>
                </a:extLst>
              </a:tr>
              <a:tr h="688821">
                <a:tc>
                  <a:txBody>
                    <a:bodyPr/>
                    <a:lstStyle/>
                    <a:p>
                      <a:r>
                        <a:rPr lang="en-US" sz="700" b="1" dirty="0">
                          <a:effectLst/>
                          <a:latin typeface="Arial" panose="020B0604020202020204" pitchFamily="34" charset="0"/>
                          <a:ea typeface="Times New Roman" panose="02020603050405020304" pitchFamily="18" charset="0"/>
                        </a:rPr>
                        <a:t>Pre-school age children</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Easily provoked, little ability to control their outbursts. </a:t>
                      </a:r>
                      <a:endParaRPr lang="en-CA" sz="900" dirty="0">
                        <a:effectLst/>
                        <a:latin typeface="Times New Roman" panose="02020603050405020304" pitchFamily="18" charset="0"/>
                        <a:ea typeface="Times New Roman" panose="02020603050405020304" pitchFamily="18" charset="0"/>
                      </a:endParaRPr>
                    </a:p>
                    <a:p>
                      <a:r>
                        <a:rPr lang="en-US" sz="700" dirty="0">
                          <a:effectLst/>
                          <a:latin typeface="Arial" panose="020B0604020202020204" pitchFamily="34" charset="0"/>
                          <a:ea typeface="Times New Roman" panose="02020603050405020304" pitchFamily="18" charset="0"/>
                        </a:rPr>
                        <a:t> </a:t>
                      </a:r>
                      <a:endParaRPr lang="en-CA" sz="900" dirty="0">
                        <a:effectLst/>
                        <a:latin typeface="Times New Roman" panose="02020603050405020304" pitchFamily="18" charset="0"/>
                        <a:ea typeface="Times New Roman" panose="02020603050405020304" pitchFamily="18" charset="0"/>
                      </a:endParaRPr>
                    </a:p>
                    <a:p>
                      <a:r>
                        <a:rPr lang="en-US" sz="700" dirty="0">
                          <a:effectLst/>
                          <a:latin typeface="Arial" panose="020B0604020202020204" pitchFamily="34" charset="0"/>
                          <a:ea typeface="Times New Roman" panose="02020603050405020304" pitchFamily="18" charset="0"/>
                        </a:rPr>
                        <a:t>Easily provoked by physical/environmental conditions (hunger, cold)</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700" b="1"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4046872"/>
                  </a:ext>
                </a:extLst>
              </a:tr>
              <a:tr h="344411">
                <a:tc>
                  <a:txBody>
                    <a:bodyPr/>
                    <a:lstStyle/>
                    <a:p>
                      <a:r>
                        <a:rPr lang="en-US" sz="700" b="1">
                          <a:effectLst/>
                          <a:latin typeface="Arial" panose="020B0604020202020204" pitchFamily="34" charset="0"/>
                          <a:ea typeface="Times New Roman" panose="02020603050405020304" pitchFamily="18" charset="0"/>
                        </a:rPr>
                        <a:t>Early elementary age children</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Usually, have developed control during outbursts to not hurt others.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1403869"/>
                  </a:ext>
                </a:extLst>
              </a:tr>
              <a:tr h="344411">
                <a:tc>
                  <a:txBody>
                    <a:bodyPr/>
                    <a:lstStyle/>
                    <a:p>
                      <a:r>
                        <a:rPr lang="en-US" sz="700" b="1" dirty="0">
                          <a:effectLst/>
                          <a:latin typeface="Arial" panose="020B0604020202020204" pitchFamily="34" charset="0"/>
                          <a:ea typeface="Times New Roman" panose="02020603050405020304" pitchFamily="18" charset="0"/>
                        </a:rPr>
                        <a:t>Late elementary age children</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Can usually delay their impulses to fight.</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Fighting is less frequent</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719813"/>
                  </a:ext>
                </a:extLst>
              </a:tr>
              <a:tr h="688821">
                <a:tc>
                  <a:txBody>
                    <a:bodyPr/>
                    <a:lstStyle/>
                    <a:p>
                      <a:r>
                        <a:rPr lang="en-US" sz="700" b="1" dirty="0">
                          <a:effectLst/>
                          <a:latin typeface="Arial" panose="020B0604020202020204" pitchFamily="34" charset="0"/>
                          <a:ea typeface="Times New Roman" panose="02020603050405020304" pitchFamily="18" charset="0"/>
                        </a:rPr>
                        <a:t>Early adolescents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Tendency to provoke adults intentionally. May fight among peers and between rival groups. Poor judgement at this stage</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 </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2842769"/>
                  </a:ext>
                </a:extLst>
              </a:tr>
              <a:tr h="459214">
                <a:tc>
                  <a:txBody>
                    <a:bodyPr/>
                    <a:lstStyle/>
                    <a:p>
                      <a:r>
                        <a:rPr lang="en-US" sz="700" b="1">
                          <a:effectLst/>
                          <a:latin typeface="Arial" panose="020B0604020202020204" pitchFamily="34" charset="0"/>
                          <a:ea typeface="Times New Roman" panose="02020603050405020304" pitchFamily="18" charset="0"/>
                        </a:rPr>
                        <a:t>Late adolescents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Mostly able to channel their energy into sports, etc.</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Relationships may provoke incidents.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3576282"/>
                  </a:ext>
                </a:extLst>
              </a:tr>
              <a:tr h="688821">
                <a:tc>
                  <a:txBody>
                    <a:bodyPr/>
                    <a:lstStyle/>
                    <a:p>
                      <a:r>
                        <a:rPr lang="en-US" sz="700" b="1" dirty="0">
                          <a:effectLst/>
                          <a:latin typeface="Arial" panose="020B0604020202020204" pitchFamily="34" charset="0"/>
                          <a:ea typeface="Times New Roman" panose="02020603050405020304" pitchFamily="18" charset="0"/>
                        </a:rPr>
                        <a:t>Young adults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Rarely express themselves explosively.</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Isolated incidents.</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Drug and alcohol abuse make it difficult to inhibit explosive behaviour.</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5620559"/>
                  </a:ext>
                </a:extLst>
              </a:tr>
              <a:tr h="574017">
                <a:tc>
                  <a:txBody>
                    <a:bodyPr/>
                    <a:lstStyle/>
                    <a:p>
                      <a:r>
                        <a:rPr lang="en-US" sz="700" b="1">
                          <a:effectLst/>
                          <a:latin typeface="Arial" panose="020B0604020202020204" pitchFamily="34" charset="0"/>
                          <a:ea typeface="Times New Roman" panose="02020603050405020304" pitchFamily="18" charset="0"/>
                        </a:rPr>
                        <a:t>Middle-aged adults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Rarely have physical fights. Domestic matters may cause inhibitions to break down (adultery, job loss, threat to property, alcoholism, etc.)</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7395470"/>
                  </a:ext>
                </a:extLst>
              </a:tr>
              <a:tr h="459214">
                <a:tc>
                  <a:txBody>
                    <a:bodyPr/>
                    <a:lstStyle/>
                    <a:p>
                      <a:r>
                        <a:rPr lang="en-US" sz="700" b="1" dirty="0">
                          <a:effectLst/>
                          <a:latin typeface="Arial" panose="020B0604020202020204" pitchFamily="34" charset="0"/>
                          <a:ea typeface="Times New Roman" panose="02020603050405020304" pitchFamily="18" charset="0"/>
                        </a:rPr>
                        <a:t>Elderly adults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Healthy elderly avoid violent situations. Physical and mental impairments may cause impulsive violence</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9753588"/>
                  </a:ext>
                </a:extLst>
              </a:tr>
            </a:tbl>
          </a:graphicData>
        </a:graphic>
      </p:graphicFrame>
      <p:pic>
        <p:nvPicPr>
          <p:cNvPr id="3" name="Picture 2" descr="A black background with green text&#10;&#10;Description automatically generated">
            <a:extLst>
              <a:ext uri="{FF2B5EF4-FFF2-40B4-BE49-F238E27FC236}">
                <a16:creationId xmlns:a16="http://schemas.microsoft.com/office/drawing/2014/main" id="{0B01ADDA-1A4F-2F2C-66F9-2B198D73C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378227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98571" y="432341"/>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Communication</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Content Placeholder 3">
            <a:extLst>
              <a:ext uri="{FF2B5EF4-FFF2-40B4-BE49-F238E27FC236}">
                <a16:creationId xmlns:a16="http://schemas.microsoft.com/office/drawing/2014/main" id="{E7CCA923-03C7-CF22-901E-038E512FE4E0}"/>
              </a:ext>
            </a:extLst>
          </p:cNvPr>
          <p:cNvSpPr>
            <a:spLocks noGrp="1"/>
          </p:cNvSpPr>
          <p:nvPr>
            <p:ph sz="half" idx="1"/>
          </p:nvPr>
        </p:nvSpPr>
        <p:spPr>
          <a:xfrm>
            <a:off x="457200" y="1600200"/>
            <a:ext cx="8250164" cy="4749552"/>
          </a:xfrm>
        </p:spPr>
        <p:txBody>
          <a:bodyPr>
            <a:normAutofit fontScale="92500" lnSpcReduction="20000"/>
          </a:bodyPr>
          <a:lstStyle/>
          <a:p>
            <a:pPr marL="0" indent="0">
              <a:buNone/>
            </a:pPr>
            <a:r>
              <a:rPr lang="en-CA" sz="2000" b="1" dirty="0">
                <a:effectLst/>
                <a:latin typeface="Bahnschrift SemiBold" panose="020B0502040204020203" pitchFamily="34" charset="0"/>
                <a:ea typeface="Times New Roman" panose="02020603050405020304" pitchFamily="18" charset="0"/>
              </a:rPr>
              <a:t>De-escalation tips:</a:t>
            </a:r>
            <a:endParaRPr lang="en-CA" sz="2000" dirty="0">
              <a:effectLst/>
              <a:latin typeface="Bahnschrift SemiBold" panose="020B0502040204020203" pitchFamily="34" charset="0"/>
              <a:ea typeface="Times New Roman" panose="02020603050405020304" pitchFamily="18" charset="0"/>
            </a:endParaRPr>
          </a:p>
          <a:p>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Identify yourself and your goal - </a:t>
            </a:r>
            <a:r>
              <a:rPr lang="en-CA" sz="1800" i="1" dirty="0">
                <a:effectLst/>
                <a:latin typeface="Arial" panose="020B0604020202020204" pitchFamily="34" charset="0"/>
                <a:ea typeface="Times New Roman" panose="02020603050405020304" pitchFamily="18" charset="0"/>
              </a:rPr>
              <a:t>“Hello, my name is Linda, I am here to help you.”</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Remember personal space - maintain a distance of four to six feet.</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Be empathetic and non-judgemental.</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Actively listen and use unconditional positive regard - allow for expression of feelings.</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Look for the reason behind the behaviour.</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Know and use their treatment/support plan.</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Use your self-control plan.</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Use a team approach – take a “time out” if needed to regain your self-control.</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Respond appropriately to each motive including appropriate body language.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Find a worker that has a good rapport/relationship with the individual and have them talk to them.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Respect needs to communicate in different ways (recognize possible socio-cultural differences as well as fear, shame, and embarrassment they may be experiencing).</a:t>
            </a:r>
            <a:endParaRPr lang="en-CA" sz="1800" dirty="0">
              <a:effectLst/>
              <a:latin typeface="Times New Roman" panose="02020603050405020304" pitchFamily="18" charset="0"/>
              <a:ea typeface="Times New Roman" panose="02020603050405020304" pitchFamily="18" charset="0"/>
            </a:endParaRPr>
          </a:p>
          <a:p>
            <a:endParaRPr lang="en-CA" dirty="0"/>
          </a:p>
        </p:txBody>
      </p:sp>
      <p:pic>
        <p:nvPicPr>
          <p:cNvPr id="3" name="Picture 2" descr="A black background with green text&#10;&#10;Description automatically generated">
            <a:extLst>
              <a:ext uri="{FF2B5EF4-FFF2-40B4-BE49-F238E27FC236}">
                <a16:creationId xmlns:a16="http://schemas.microsoft.com/office/drawing/2014/main" id="{B2C18623-4F44-E39E-31E3-61A84925C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222324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Interactive</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5" name="Table 4">
            <a:extLst>
              <a:ext uri="{FF2B5EF4-FFF2-40B4-BE49-F238E27FC236}">
                <a16:creationId xmlns:a16="http://schemas.microsoft.com/office/drawing/2014/main" id="{494955BF-6DBF-A373-6FB0-838412CDB285}"/>
              </a:ext>
            </a:extLst>
          </p:cNvPr>
          <p:cNvGraphicFramePr>
            <a:graphicFrameLocks noGrp="1"/>
          </p:cNvGraphicFramePr>
          <p:nvPr>
            <p:extLst>
              <p:ext uri="{D42A27DB-BD31-4B8C-83A1-F6EECF244321}">
                <p14:modId xmlns:p14="http://schemas.microsoft.com/office/powerpoint/2010/main" val="313346656"/>
              </p:ext>
            </p:extLst>
          </p:nvPr>
        </p:nvGraphicFramePr>
        <p:xfrm>
          <a:off x="1594729" y="2636912"/>
          <a:ext cx="5995670" cy="3586123"/>
        </p:xfrm>
        <a:graphic>
          <a:graphicData uri="http://schemas.openxmlformats.org/drawingml/2006/table">
            <a:tbl>
              <a:tblPr firstRow="1" firstCol="1" bandRow="1"/>
              <a:tblGrid>
                <a:gridCol w="1471308">
                  <a:extLst>
                    <a:ext uri="{9D8B030D-6E8A-4147-A177-3AD203B41FA5}">
                      <a16:colId xmlns:a16="http://schemas.microsoft.com/office/drawing/2014/main" val="149363712"/>
                    </a:ext>
                  </a:extLst>
                </a:gridCol>
                <a:gridCol w="2262181">
                  <a:extLst>
                    <a:ext uri="{9D8B030D-6E8A-4147-A177-3AD203B41FA5}">
                      <a16:colId xmlns:a16="http://schemas.microsoft.com/office/drawing/2014/main" val="3641247649"/>
                    </a:ext>
                  </a:extLst>
                </a:gridCol>
                <a:gridCol w="2262181">
                  <a:extLst>
                    <a:ext uri="{9D8B030D-6E8A-4147-A177-3AD203B41FA5}">
                      <a16:colId xmlns:a16="http://schemas.microsoft.com/office/drawing/2014/main" val="850120045"/>
                    </a:ext>
                  </a:extLst>
                </a:gridCol>
              </a:tblGrid>
              <a:tr h="336550">
                <a:tc>
                  <a:txBody>
                    <a:bodyPr/>
                    <a:lstStyle/>
                    <a:p>
                      <a:pPr algn="ctr"/>
                      <a:r>
                        <a:rPr lang="en-US" sz="1050" b="1">
                          <a:solidFill>
                            <a:srgbClr val="000000"/>
                          </a:solidFill>
                          <a:effectLst/>
                          <a:highlight>
                            <a:srgbClr val="BFBFBF"/>
                          </a:highlight>
                          <a:latin typeface="Arial" panose="020B0604020202020204" pitchFamily="34" charset="0"/>
                          <a:ea typeface="Times New Roman" panose="02020603050405020304" pitchFamily="18" charset="0"/>
                        </a:rPr>
                        <a:t>Components</a:t>
                      </a:r>
                      <a:endParaRPr lang="en-CA" sz="1150" b="1">
                        <a:effectLst/>
                        <a:highlight>
                          <a:srgbClr val="BFBFBF"/>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1050" b="1" dirty="0">
                          <a:solidFill>
                            <a:srgbClr val="000000"/>
                          </a:solidFill>
                          <a:effectLst/>
                          <a:highlight>
                            <a:srgbClr val="BFBFBF"/>
                          </a:highlight>
                          <a:latin typeface="Arial" panose="020B0604020202020204" pitchFamily="34" charset="0"/>
                          <a:ea typeface="Times New Roman" panose="02020603050405020304" pitchFamily="18" charset="0"/>
                        </a:rPr>
                        <a:t> Give examples that may affect behaviour</a:t>
                      </a:r>
                      <a:endParaRPr lang="en-CA" sz="1150" b="1" dirty="0">
                        <a:effectLst/>
                        <a:highlight>
                          <a:srgbClr val="BFBFBF"/>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115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rPr>
                        <a:t>Response</a:t>
                      </a:r>
                      <a:endParaRPr lang="en-CA" sz="115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971469335"/>
                  </a:ext>
                </a:extLst>
              </a:tr>
              <a:tr h="614680">
                <a:tc>
                  <a:txBody>
                    <a:bodyPr/>
                    <a:lstStyle/>
                    <a:p>
                      <a:pPr algn="ctr"/>
                      <a:r>
                        <a:rPr lang="en-US" sz="1050">
                          <a:effectLst/>
                          <a:latin typeface="Arial" panose="020B0604020202020204" pitchFamily="34" charset="0"/>
                          <a:ea typeface="Times New Roman" panose="02020603050405020304" pitchFamily="18" charset="0"/>
                        </a:rPr>
                        <a:t>Individual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history </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Diagnosis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Developmental stage</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Mental health conditions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Unmet needs</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5068658"/>
                  </a:ext>
                </a:extLst>
              </a:tr>
              <a:tr h="689253">
                <a:tc>
                  <a:txBody>
                    <a:bodyPr/>
                    <a:lstStyle/>
                    <a:p>
                      <a:pPr algn="ctr"/>
                      <a:r>
                        <a:rPr lang="en-US" sz="1050" dirty="0">
                          <a:effectLst/>
                          <a:latin typeface="Arial" panose="020B0604020202020204" pitchFamily="34" charset="0"/>
                          <a:ea typeface="Times New Roman" panose="02020603050405020304" pitchFamily="18" charset="0"/>
                        </a:rPr>
                        <a:t>Environment</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Physical surroundings (temperature, noise, light)</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Staffing concerns</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Safety (real or perceived)</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5571626"/>
                  </a:ext>
                </a:extLst>
              </a:tr>
              <a:tr h="614680">
                <a:tc>
                  <a:txBody>
                    <a:bodyPr/>
                    <a:lstStyle/>
                    <a:p>
                      <a:pPr algn="ctr"/>
                      <a:r>
                        <a:rPr lang="en-US" sz="1050">
                          <a:effectLst/>
                          <a:latin typeface="Arial" panose="020B0604020202020204" pitchFamily="34" charset="0"/>
                          <a:ea typeface="Times New Roman" panose="02020603050405020304" pitchFamily="18" charset="0"/>
                        </a:rPr>
                        <a:t>Mental State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Emotional state</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Cognition (confused disoriented)</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Hallucinations, delusions</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Coping strategies</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3806765"/>
                  </a:ext>
                </a:extLst>
              </a:tr>
              <a:tr h="614680">
                <a:tc>
                  <a:txBody>
                    <a:bodyPr/>
                    <a:lstStyle/>
                    <a:p>
                      <a:pPr algn="ctr"/>
                      <a:r>
                        <a:rPr lang="en-US" sz="1050">
                          <a:effectLst/>
                          <a:latin typeface="Arial" panose="020B0604020202020204" pitchFamily="34" charset="0"/>
                          <a:ea typeface="Times New Roman" panose="02020603050405020304" pitchFamily="18" charset="0"/>
                        </a:rPr>
                        <a:t>Worker</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Level of training</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Communication skills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Attitudes and beliefs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triggers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well-being</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Workplace culture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734396"/>
                  </a:ext>
                </a:extLst>
              </a:tr>
            </a:tbl>
          </a:graphicData>
        </a:graphic>
      </p:graphicFrame>
      <p:sp>
        <p:nvSpPr>
          <p:cNvPr id="8" name="TextBox 7">
            <a:extLst>
              <a:ext uri="{FF2B5EF4-FFF2-40B4-BE49-F238E27FC236}">
                <a16:creationId xmlns:a16="http://schemas.microsoft.com/office/drawing/2014/main" id="{2AF90081-261D-8B18-06F0-DC707614C1B2}"/>
              </a:ext>
            </a:extLst>
          </p:cNvPr>
          <p:cNvSpPr txBox="1"/>
          <p:nvPr/>
        </p:nvSpPr>
        <p:spPr>
          <a:xfrm>
            <a:off x="1183140" y="1698307"/>
            <a:ext cx="6818847" cy="646331"/>
          </a:xfrm>
          <a:prstGeom prst="rect">
            <a:avLst/>
          </a:prstGeom>
          <a:noFill/>
        </p:spPr>
        <p:txBody>
          <a:bodyPr wrap="square">
            <a:spAutoFit/>
          </a:bodyPr>
          <a:lstStyle/>
          <a:p>
            <a:r>
              <a:rPr lang="en-US" sz="1800" kern="0" dirty="0">
                <a:effectLst/>
                <a:latin typeface="Arial" panose="020B0604020202020204" pitchFamily="34" charset="0"/>
                <a:ea typeface="Times New Roman" panose="02020603050405020304" pitchFamily="18" charset="0"/>
              </a:rPr>
              <a:t>When responding to an individual it is important to think about all aspects that may affect </a:t>
            </a:r>
            <a:r>
              <a:rPr lang="en-US" sz="1800" kern="0" dirty="0" err="1">
                <a:effectLst/>
                <a:latin typeface="Arial" panose="020B0604020202020204" pitchFamily="34" charset="0"/>
                <a:ea typeface="Times New Roman" panose="02020603050405020304" pitchFamily="18" charset="0"/>
              </a:rPr>
              <a:t>behaviour</a:t>
            </a:r>
            <a:r>
              <a:rPr lang="en-US" sz="1800" kern="0" dirty="0">
                <a:effectLst/>
                <a:latin typeface="Arial" panose="020B0604020202020204" pitchFamily="34" charset="0"/>
                <a:ea typeface="Times New Roman" panose="02020603050405020304" pitchFamily="18" charset="0"/>
              </a:rPr>
              <a:t>. </a:t>
            </a:r>
            <a:endParaRPr lang="en-CA" dirty="0"/>
          </a:p>
        </p:txBody>
      </p:sp>
      <p:pic>
        <p:nvPicPr>
          <p:cNvPr id="3" name="Picture 2" descr="A black background with green text&#10;&#10;Description automatically generated">
            <a:extLst>
              <a:ext uri="{FF2B5EF4-FFF2-40B4-BE49-F238E27FC236}">
                <a16:creationId xmlns:a16="http://schemas.microsoft.com/office/drawing/2014/main" id="{E51DE67C-BBA8-0295-FA22-C2360A834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820602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Basic Needs</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Box 6">
            <a:extLst>
              <a:ext uri="{FF2B5EF4-FFF2-40B4-BE49-F238E27FC236}">
                <a16:creationId xmlns:a16="http://schemas.microsoft.com/office/drawing/2014/main" id="{7E3B0171-31C3-05CC-9A4A-153837974B4D}"/>
              </a:ext>
            </a:extLst>
          </p:cNvPr>
          <p:cNvSpPr txBox="1"/>
          <p:nvPr/>
        </p:nvSpPr>
        <p:spPr>
          <a:xfrm>
            <a:off x="1043607" y="5472261"/>
            <a:ext cx="7344816" cy="923330"/>
          </a:xfrm>
          <a:prstGeom prst="rect">
            <a:avLst/>
          </a:prstGeom>
          <a:noFill/>
        </p:spPr>
        <p:txBody>
          <a:bodyPr wrap="square">
            <a:spAutoFit/>
          </a:bodyPr>
          <a:lstStyle/>
          <a:p>
            <a:pPr algn="ctr"/>
            <a:r>
              <a:rPr lang="en-US" sz="1800" kern="0" dirty="0">
                <a:effectLst/>
                <a:latin typeface="Arial" panose="020B0604020202020204" pitchFamily="34" charset="0"/>
                <a:ea typeface="Times New Roman" panose="02020603050405020304" pitchFamily="18" charset="0"/>
              </a:rPr>
              <a:t>By understanding and addressing the needs at each level of this hierarchy, you can tailor your responses and interventions to the individuals you support. </a:t>
            </a:r>
            <a:endParaRPr lang="en-CA" dirty="0"/>
          </a:p>
        </p:txBody>
      </p:sp>
      <p:pic>
        <p:nvPicPr>
          <p:cNvPr id="8" name="Picture 7">
            <a:extLst>
              <a:ext uri="{FF2B5EF4-FFF2-40B4-BE49-F238E27FC236}">
                <a16:creationId xmlns:a16="http://schemas.microsoft.com/office/drawing/2014/main" id="{26E2B78F-F57E-FE9D-65DD-BD2980C1E0CE}"/>
              </a:ext>
            </a:extLst>
          </p:cNvPr>
          <p:cNvPicPr>
            <a:picLocks noChangeAspect="1"/>
          </p:cNvPicPr>
          <p:nvPr/>
        </p:nvPicPr>
        <p:blipFill>
          <a:blip r:embed="rId4"/>
          <a:stretch>
            <a:fillRect/>
          </a:stretch>
        </p:blipFill>
        <p:spPr>
          <a:xfrm>
            <a:off x="1944272" y="1459939"/>
            <a:ext cx="5255455" cy="4032448"/>
          </a:xfrm>
          <a:prstGeom prst="rect">
            <a:avLst/>
          </a:prstGeom>
        </p:spPr>
      </p:pic>
      <p:pic>
        <p:nvPicPr>
          <p:cNvPr id="3" name="Picture 2" descr="A black background with green text&#10;&#10;Description automatically generated">
            <a:extLst>
              <a:ext uri="{FF2B5EF4-FFF2-40B4-BE49-F238E27FC236}">
                <a16:creationId xmlns:a16="http://schemas.microsoft.com/office/drawing/2014/main" id="{F446417F-BF5B-82FB-B32B-44264E5C9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6345901"/>
            <a:ext cx="2762907" cy="435899"/>
          </a:xfrm>
          <a:prstGeom prst="rect">
            <a:avLst/>
          </a:prstGeom>
        </p:spPr>
      </p:pic>
    </p:spTree>
    <p:extLst>
      <p:ext uri="{BB962C8B-B14F-4D97-AF65-F5344CB8AC3E}">
        <p14:creationId xmlns:p14="http://schemas.microsoft.com/office/powerpoint/2010/main" val="1032068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Socio-cultural </a:t>
            </a:r>
            <a:r>
              <a:rPr lang="en-US" altLang="en-US" sz="4200" b="1" dirty="0">
                <a:latin typeface="Bahnschrift SemiBold" panose="020B0502040204020203" pitchFamily="34" charset="0"/>
                <a:cs typeface="Arial" panose="020B0604020202020204" pitchFamily="34" charset="0"/>
              </a:rPr>
              <a:t>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388D55E6-2D6F-E830-BE8B-F65E6CFFC666}"/>
              </a:ext>
            </a:extLst>
          </p:cNvPr>
          <p:cNvSpPr txBox="1"/>
          <p:nvPr/>
        </p:nvSpPr>
        <p:spPr>
          <a:xfrm>
            <a:off x="544662" y="1720850"/>
            <a:ext cx="8095804" cy="4308872"/>
          </a:xfrm>
          <a:prstGeom prst="rect">
            <a:avLst/>
          </a:prstGeom>
          <a:noFill/>
        </p:spPr>
        <p:txBody>
          <a:bodyPr wrap="square">
            <a:spAutoFit/>
          </a:bodyPr>
          <a:lstStyle/>
          <a:p>
            <a:pPr marR="6350"/>
            <a:r>
              <a:rPr lang="en-CA" dirty="0">
                <a:effectLst/>
                <a:latin typeface="Arial" panose="020B0604020202020204" pitchFamily="34" charset="0"/>
                <a:ea typeface="Times New Roman" panose="02020603050405020304" pitchFamily="18" charset="0"/>
                <a:cs typeface="Arial" panose="020B0604020202020204" pitchFamily="34" charset="0"/>
              </a:rPr>
              <a:t>When responding to an individual it’s important to consider socio-cultural factors. The following are some key considerations:</a:t>
            </a:r>
          </a:p>
          <a:p>
            <a:pPr marR="6350"/>
            <a:endParaRPr lang="en-CA" dirty="0">
              <a:effectLst/>
              <a:latin typeface="Arial" panose="020B0604020202020204" pitchFamily="34" charset="0"/>
              <a:ea typeface="Times New Roman" panose="02020603050405020304" pitchFamily="18" charset="0"/>
              <a:cs typeface="Arial" panose="020B0604020202020204" pitchFamily="34" charset="0"/>
            </a:endParaRP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Ensure there is understanding when communicating. </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Be aware of body language, eye contact, and gestures.</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Address individuals in a culturally and personally acceptable manner.</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Approach each individual recognizing your own biases and values while being open to learning about their unique cultural background.</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Be sensitive to cultural norms regarding gender roles.</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Show respect for elders and authority figures within the individual’s culture.</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Consider the individual’s access to healthcare, education, transportation, and financial resources.</a:t>
            </a:r>
          </a:p>
          <a:p>
            <a:pPr marR="6350"/>
            <a:r>
              <a:rPr lang="en-CA" dirty="0">
                <a:effectLst/>
                <a:latin typeface="Arial" panose="020B0604020202020204" pitchFamily="34" charset="0"/>
                <a:ea typeface="Times New Roman" panose="02020603050405020304" pitchFamily="18" charset="0"/>
                <a:cs typeface="Arial" panose="020B0604020202020204" pitchFamily="34" charset="0"/>
              </a:rPr>
              <a:t> </a:t>
            </a:r>
          </a:p>
          <a:p>
            <a:pPr marR="6350" algn="ctr"/>
            <a:r>
              <a:rPr lang="en-CA" sz="2000" b="1" dirty="0">
                <a:effectLst/>
                <a:latin typeface="Bahnschrift SemiBold" panose="020B0502040204020203" pitchFamily="34" charset="0"/>
                <a:ea typeface="Times New Roman" panose="02020603050405020304" pitchFamily="18" charset="0"/>
                <a:cs typeface="Arial" panose="020B0604020202020204" pitchFamily="34" charset="0"/>
              </a:rPr>
              <a:t>Considering these socio-cultural key points in how we respond, will ensure it is respectful, and tailored to the individual.</a:t>
            </a:r>
          </a:p>
        </p:txBody>
      </p:sp>
      <p:pic>
        <p:nvPicPr>
          <p:cNvPr id="3" name="Picture 2" descr="A black background with green text&#10;&#10;Description automatically generated">
            <a:extLst>
              <a:ext uri="{FF2B5EF4-FFF2-40B4-BE49-F238E27FC236}">
                <a16:creationId xmlns:a16="http://schemas.microsoft.com/office/drawing/2014/main" id="{EB150023-50DB-434D-39FE-7FE379101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043260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4824115-161B-D100-07EB-A154950EC9BE}"/>
              </a:ext>
            </a:extLst>
          </p:cNvPr>
          <p:cNvSpPr>
            <a:spLocks noGrp="1" noChangeArrowheads="1"/>
          </p:cNvSpPr>
          <p:nvPr>
            <p:ph type="title"/>
          </p:nvPr>
        </p:nvSpPr>
        <p:spPr>
          <a:xfrm>
            <a:off x="938213" y="692696"/>
            <a:ext cx="7267575" cy="804862"/>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endParaRPr lang="en-US" altLang="en-US" sz="4200" dirty="0">
              <a:latin typeface="Bahnschrift SemiBold" panose="020B0502040204020203" pitchFamily="34" charset="0"/>
            </a:endParaRPr>
          </a:p>
        </p:txBody>
      </p:sp>
      <p:pic>
        <p:nvPicPr>
          <p:cNvPr id="3" name="Picture 2" descr="Safe Work Background No Logos">
            <a:extLst>
              <a:ext uri="{FF2B5EF4-FFF2-40B4-BE49-F238E27FC236}">
                <a16:creationId xmlns:a16="http://schemas.microsoft.com/office/drawing/2014/main" id="{1DB3A7BA-F8F6-FDB2-9939-6EF22C5D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C582FF4E-FAEC-E4F1-7579-3980045E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Rectangle: Rounded Corners 8">
            <a:extLst>
              <a:ext uri="{FF2B5EF4-FFF2-40B4-BE49-F238E27FC236}">
                <a16:creationId xmlns:a16="http://schemas.microsoft.com/office/drawing/2014/main" id="{AA65CC6F-08BE-E29F-E30B-1D36A1E552AD}"/>
              </a:ext>
            </a:extLst>
          </p:cNvPr>
          <p:cNvSpPr/>
          <p:nvPr/>
        </p:nvSpPr>
        <p:spPr>
          <a:xfrm>
            <a:off x="899592" y="2060848"/>
            <a:ext cx="4032448" cy="663501"/>
          </a:xfrm>
          <a:prstGeom prst="roundRect">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FEAR: </a:t>
            </a:r>
            <a:r>
              <a:rPr lang="en-US" sz="2600" dirty="0">
                <a:latin typeface="Arial" panose="020B0604020202020204" pitchFamily="34" charset="0"/>
                <a:cs typeface="Arial" panose="020B0604020202020204" pitchFamily="34" charset="0"/>
              </a:rPr>
              <a:t>threat reduction</a:t>
            </a:r>
            <a:endParaRPr lang="en-CA" sz="260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AF139A9-FD73-0C51-889D-A6EF76E00F12}"/>
              </a:ext>
            </a:extLst>
          </p:cNvPr>
          <p:cNvSpPr/>
          <p:nvPr/>
        </p:nvSpPr>
        <p:spPr>
          <a:xfrm>
            <a:off x="1835696" y="2996952"/>
            <a:ext cx="4032448" cy="663501"/>
          </a:xfrm>
          <a:prstGeom prst="roundRect">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FRUSTRATION: </a:t>
            </a:r>
            <a:r>
              <a:rPr lang="en-US" sz="2600" dirty="0">
                <a:latin typeface="Arial" panose="020B0604020202020204" pitchFamily="34" charset="0"/>
                <a:cs typeface="Arial" panose="020B0604020202020204" pitchFamily="34" charset="0"/>
              </a:rPr>
              <a:t>control</a:t>
            </a:r>
            <a:endParaRPr lang="en-CA" sz="26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6869D04-10F9-5E53-EE10-8F3B55FF39C1}"/>
              </a:ext>
            </a:extLst>
          </p:cNvPr>
          <p:cNvSpPr/>
          <p:nvPr/>
        </p:nvSpPr>
        <p:spPr>
          <a:xfrm>
            <a:off x="2843808" y="3933056"/>
            <a:ext cx="4752528" cy="663501"/>
          </a:xfrm>
          <a:prstGeom prst="roundRect">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MANIPULATION: </a:t>
            </a:r>
            <a:r>
              <a:rPr lang="en-US" sz="2600" dirty="0">
                <a:latin typeface="Arial" panose="020B0604020202020204" pitchFamily="34" charset="0"/>
                <a:cs typeface="Arial" panose="020B0604020202020204" pitchFamily="34" charset="0"/>
              </a:rPr>
              <a:t>detachment</a:t>
            </a:r>
            <a:endParaRPr lang="en-CA" sz="26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13F437F-B4EC-BAD4-FF49-85BFFC3B98F1}"/>
              </a:ext>
            </a:extLst>
          </p:cNvPr>
          <p:cNvSpPr/>
          <p:nvPr/>
        </p:nvSpPr>
        <p:spPr>
          <a:xfrm>
            <a:off x="3779912" y="4853731"/>
            <a:ext cx="4896544" cy="879525"/>
          </a:xfrm>
          <a:prstGeom prst="roundRect">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INTIMIDATION: </a:t>
            </a:r>
            <a:r>
              <a:rPr lang="en-US" sz="2600" dirty="0">
                <a:latin typeface="Arial" panose="020B0604020202020204" pitchFamily="34" charset="0"/>
                <a:cs typeface="Arial" panose="020B0604020202020204" pitchFamily="34" charset="0"/>
              </a:rPr>
              <a:t>communicate consequences</a:t>
            </a:r>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890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AE915E-A18C-D286-13FC-2E6D1F86A930}"/>
              </a:ext>
            </a:extLst>
          </p:cNvPr>
          <p:cNvGraphicFramePr>
            <a:graphicFrameLocks noGrp="1"/>
          </p:cNvGraphicFramePr>
          <p:nvPr>
            <p:ph idx="1"/>
            <p:extLst>
              <p:ext uri="{D42A27DB-BD31-4B8C-83A1-F6EECF244321}">
                <p14:modId xmlns:p14="http://schemas.microsoft.com/office/powerpoint/2010/main" val="2577638413"/>
              </p:ext>
            </p:extLst>
          </p:nvPr>
        </p:nvGraphicFramePr>
        <p:xfrm>
          <a:off x="395536" y="260648"/>
          <a:ext cx="8229600" cy="3367629"/>
        </p:xfrm>
        <a:graphic>
          <a:graphicData uri="http://schemas.openxmlformats.org/drawingml/2006/table">
            <a:tbl>
              <a:tblPr firstRow="1" firstCol="1" bandRow="1"/>
              <a:tblGrid>
                <a:gridCol w="1312563">
                  <a:extLst>
                    <a:ext uri="{9D8B030D-6E8A-4147-A177-3AD203B41FA5}">
                      <a16:colId xmlns:a16="http://schemas.microsoft.com/office/drawing/2014/main" val="2941444082"/>
                    </a:ext>
                  </a:extLst>
                </a:gridCol>
                <a:gridCol w="1311721">
                  <a:extLst>
                    <a:ext uri="{9D8B030D-6E8A-4147-A177-3AD203B41FA5}">
                      <a16:colId xmlns:a16="http://schemas.microsoft.com/office/drawing/2014/main" val="2176593179"/>
                    </a:ext>
                  </a:extLst>
                </a:gridCol>
                <a:gridCol w="1550675">
                  <a:extLst>
                    <a:ext uri="{9D8B030D-6E8A-4147-A177-3AD203B41FA5}">
                      <a16:colId xmlns:a16="http://schemas.microsoft.com/office/drawing/2014/main" val="1157421429"/>
                    </a:ext>
                  </a:extLst>
                </a:gridCol>
                <a:gridCol w="1550675">
                  <a:extLst>
                    <a:ext uri="{9D8B030D-6E8A-4147-A177-3AD203B41FA5}">
                      <a16:colId xmlns:a16="http://schemas.microsoft.com/office/drawing/2014/main" val="2445146815"/>
                    </a:ext>
                  </a:extLst>
                </a:gridCol>
                <a:gridCol w="2503966">
                  <a:extLst>
                    <a:ext uri="{9D8B030D-6E8A-4147-A177-3AD203B41FA5}">
                      <a16:colId xmlns:a16="http://schemas.microsoft.com/office/drawing/2014/main" val="2558701679"/>
                    </a:ext>
                  </a:extLst>
                </a:gridCol>
              </a:tblGrid>
              <a:tr h="433361">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Common Motive</a:t>
                      </a:r>
                    </a:p>
                    <a:p>
                      <a:pPr algn="ctr">
                        <a:lnSpc>
                          <a:spcPct val="107000"/>
                        </a:lnSpc>
                        <a:spcAft>
                          <a:spcPts val="800"/>
                        </a:spcAft>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Signs of Impending Aggression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1301324"/>
                  </a:ext>
                </a:extLst>
              </a:tr>
              <a:tr h="195299">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Visual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256623"/>
                  </a:ext>
                </a:extLst>
              </a:tr>
              <a:tr h="364257">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Fear</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Threat Reduction</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extLst>
                  <a:ext uri="{0D108BD9-81ED-4DB2-BD59-A6C34878D82A}">
                    <a16:rowId xmlns:a16="http://schemas.microsoft.com/office/drawing/2014/main" val="3568828513"/>
                  </a:ext>
                </a:extLst>
              </a:tr>
              <a:tr h="2360398">
                <a:tc>
                  <a:txBody>
                    <a:bodyPr/>
                    <a:lstStyle/>
                    <a:p>
                      <a:pPr>
                        <a:spcBef>
                          <a:spcPts val="600"/>
                        </a:spcBef>
                      </a:pPr>
                      <a:r>
                        <a:rPr lang="en-GB" sz="950" dirty="0">
                          <a:effectLst/>
                          <a:latin typeface="Arial" panose="020B0604020202020204" pitchFamily="34" charset="0"/>
                          <a:ea typeface="Times New Roman" panose="02020603050405020304" pitchFamily="18" charset="0"/>
                        </a:rPr>
                        <a:t>Individuals will react, possibly by displaying aggressive behaviours when they feel they are being assaulted or when they think that someone is going to take something away from them that is a basic need, necessary for their well-being.</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posture - tense, prepared to defend, hide or run away</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skin color - pale or ashen (depends on natural skin tone)</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facial - wide-eyed or fearful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voice quality - whining, pleading</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breathing - rapid, shallow, irregular</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950" dirty="0">
                          <a:effectLst/>
                          <a:latin typeface="Arial" panose="020B0604020202020204" pitchFamily="34" charset="0"/>
                          <a:ea typeface="Times New Roman" panose="02020603050405020304" pitchFamily="18" charset="0"/>
                        </a:rPr>
                        <a:t>get to know the individual’s history, as fear could be considered a threat to their physical, emotional, or psychological well-being</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Reducing the threat will also reduce the probability that the common assault will escalate.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2745008"/>
                  </a:ext>
                </a:extLst>
              </a:tr>
            </a:tbl>
          </a:graphicData>
        </a:graphic>
      </p:graphicFrame>
      <p:graphicFrame>
        <p:nvGraphicFramePr>
          <p:cNvPr id="5" name="Table 4">
            <a:extLst>
              <a:ext uri="{FF2B5EF4-FFF2-40B4-BE49-F238E27FC236}">
                <a16:creationId xmlns:a16="http://schemas.microsoft.com/office/drawing/2014/main" id="{C65B0CAE-AEEB-3130-BEED-8A368E170197}"/>
              </a:ext>
            </a:extLst>
          </p:cNvPr>
          <p:cNvGraphicFramePr>
            <a:graphicFrameLocks noGrp="1"/>
          </p:cNvGraphicFramePr>
          <p:nvPr>
            <p:extLst>
              <p:ext uri="{D42A27DB-BD31-4B8C-83A1-F6EECF244321}">
                <p14:modId xmlns:p14="http://schemas.microsoft.com/office/powerpoint/2010/main" val="1620736592"/>
              </p:ext>
            </p:extLst>
          </p:nvPr>
        </p:nvGraphicFramePr>
        <p:xfrm>
          <a:off x="395536" y="3284984"/>
          <a:ext cx="8229600" cy="2968459"/>
        </p:xfrm>
        <a:graphic>
          <a:graphicData uri="http://schemas.openxmlformats.org/drawingml/2006/table">
            <a:tbl>
              <a:tblPr/>
              <a:tblGrid>
                <a:gridCol w="839703">
                  <a:extLst>
                    <a:ext uri="{9D8B030D-6E8A-4147-A177-3AD203B41FA5}">
                      <a16:colId xmlns:a16="http://schemas.microsoft.com/office/drawing/2014/main" val="1682363552"/>
                    </a:ext>
                  </a:extLst>
                </a:gridCol>
                <a:gridCol w="849801">
                  <a:extLst>
                    <a:ext uri="{9D8B030D-6E8A-4147-A177-3AD203B41FA5}">
                      <a16:colId xmlns:a16="http://schemas.microsoft.com/office/drawing/2014/main" val="477394997"/>
                    </a:ext>
                  </a:extLst>
                </a:gridCol>
                <a:gridCol w="1698759">
                  <a:extLst>
                    <a:ext uri="{9D8B030D-6E8A-4147-A177-3AD203B41FA5}">
                      <a16:colId xmlns:a16="http://schemas.microsoft.com/office/drawing/2014/main" val="1022594397"/>
                    </a:ext>
                  </a:extLst>
                </a:gridCol>
                <a:gridCol w="972642">
                  <a:extLst>
                    <a:ext uri="{9D8B030D-6E8A-4147-A177-3AD203B41FA5}">
                      <a16:colId xmlns:a16="http://schemas.microsoft.com/office/drawing/2014/main" val="2607101236"/>
                    </a:ext>
                  </a:extLst>
                </a:gridCol>
                <a:gridCol w="1181307">
                  <a:extLst>
                    <a:ext uri="{9D8B030D-6E8A-4147-A177-3AD203B41FA5}">
                      <a16:colId xmlns:a16="http://schemas.microsoft.com/office/drawing/2014/main" val="3732306515"/>
                    </a:ext>
                  </a:extLst>
                </a:gridCol>
                <a:gridCol w="1273017">
                  <a:extLst>
                    <a:ext uri="{9D8B030D-6E8A-4147-A177-3AD203B41FA5}">
                      <a16:colId xmlns:a16="http://schemas.microsoft.com/office/drawing/2014/main" val="3698093186"/>
                    </a:ext>
                  </a:extLst>
                </a:gridCol>
                <a:gridCol w="1414371">
                  <a:extLst>
                    <a:ext uri="{9D8B030D-6E8A-4147-A177-3AD203B41FA5}">
                      <a16:colId xmlns:a16="http://schemas.microsoft.com/office/drawing/2014/main" val="3490883048"/>
                    </a:ext>
                  </a:extLst>
                </a:gridCol>
              </a:tblGrid>
              <a:tr h="360040">
                <a:tc gridSpan="7">
                  <a:txBody>
                    <a:bodyPr/>
                    <a:lstStyle/>
                    <a:p>
                      <a:pPr algn="ctr">
                        <a:lnSpc>
                          <a:spcPct val="107000"/>
                        </a:lnSpc>
                      </a:pPr>
                      <a:r>
                        <a:rPr lang="en-US" sz="1050" b="1" kern="100">
                          <a:solidFill>
                            <a:srgbClr val="000000"/>
                          </a:solidFill>
                          <a:effectLst/>
                          <a:latin typeface="Arial" panose="020B0604020202020204" pitchFamily="34" charset="0"/>
                          <a:ea typeface="Times New Roman" panose="02020603050405020304" pitchFamily="18" charset="0"/>
                        </a:rPr>
                        <a:t>Approach Techniques</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94173065"/>
                  </a:ext>
                </a:extLst>
              </a:tr>
              <a:tr h="368767">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Gesture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Position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Voice</a:t>
                      </a:r>
                      <a:endParaRPr lang="en-CA" sz="1150" kern="100" dirty="0">
                        <a:effectLst/>
                        <a:latin typeface="Times New Roman" panose="02020603050405020304" pitchFamily="18" charset="0"/>
                        <a:ea typeface="Times New Roman" panose="02020603050405020304" pitchFamily="18" charset="0"/>
                      </a:endParaRPr>
                    </a:p>
                    <a:p>
                      <a:pPr algn="ctr">
                        <a:lnSpc>
                          <a:spcPct val="107000"/>
                        </a:lnSpc>
                      </a:pPr>
                      <a:r>
                        <a:rPr lang="en-US" sz="1050" b="1" kern="100" dirty="0">
                          <a:effectLst/>
                          <a:latin typeface="Arial" panose="020B0604020202020204" pitchFamily="34" charset="0"/>
                          <a:ea typeface="Times New Roman" panose="02020603050405020304" pitchFamily="18" charset="0"/>
                        </a:rPr>
                        <a:t>Quality</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6586925"/>
                  </a:ext>
                </a:extLst>
              </a:tr>
              <a:tr h="177833">
                <a:tc gridSpan="7">
                  <a:txBody>
                    <a:bodyPr/>
                    <a:lstStyle/>
                    <a:p>
                      <a:pPr>
                        <a:lnSpc>
                          <a:spcPct val="107000"/>
                        </a:lnSpc>
                      </a:pPr>
                      <a:r>
                        <a:rPr lang="en-US" sz="105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7615767"/>
                  </a:ext>
                </a:extLst>
              </a:tr>
              <a:tr h="2061819">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relaxed and open, hands in full view</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slow, palms-up and to the side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Bef>
                          <a:spcPts val="300"/>
                        </a:spcBef>
                      </a:pPr>
                      <a:r>
                        <a:rPr lang="en-GB" sz="950" kern="100" dirty="0">
                          <a:effectLst/>
                          <a:latin typeface="Arial" panose="020B0604020202020204" pitchFamily="34" charset="0"/>
                          <a:ea typeface="Times New Roman" panose="02020603050405020304" pitchFamily="18" charset="0"/>
                        </a:rPr>
                        <a:t>slightly off to the side, and far enough away (8-10 feet, if possible) to make it clear that you are not a threat.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firm, reassuring, confident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logical, encouraging calm reflection; if promising, ensure the promise is achievable.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the individual seeks eye contact, should be given freely; if the individual tries to avoid eye contact it should not be forced on them. There are many cultures that discourage or limit communication through eye contact.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touch should not be given without permission and should be light with slow movements</a:t>
                      </a:r>
                      <a:r>
                        <a:rPr lang="en-GB" sz="1050" kern="100" dirty="0">
                          <a:effectLst/>
                          <a:latin typeface="Arial" panose="020B0604020202020204" pitchFamily="34" charset="0"/>
                          <a:ea typeface="Times New Roman" panose="02020603050405020304" pitchFamily="18" charset="0"/>
                        </a:rPr>
                        <a: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6359697"/>
                  </a:ext>
                </a:extLst>
              </a:tr>
            </a:tbl>
          </a:graphicData>
        </a:graphic>
      </p:graphicFrame>
      <p:sp>
        <p:nvSpPr>
          <p:cNvPr id="6" name="Rectangle 1">
            <a:extLst>
              <a:ext uri="{FF2B5EF4-FFF2-40B4-BE49-F238E27FC236}">
                <a16:creationId xmlns:a16="http://schemas.microsoft.com/office/drawing/2014/main" id="{EFE226F9-7004-2A15-1944-5FF724E65BF7}"/>
              </a:ext>
            </a:extLst>
          </p:cNvPr>
          <p:cNvSpPr>
            <a:spLocks noChangeArrowheads="1"/>
          </p:cNvSpPr>
          <p:nvPr/>
        </p:nvSpPr>
        <p:spPr bwMode="auto">
          <a:xfrm>
            <a:off x="-638948" y="14903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3" name="Picture 2" descr="A black background with green text&#10;&#10;Description automatically generated">
            <a:extLst>
              <a:ext uri="{FF2B5EF4-FFF2-40B4-BE49-F238E27FC236}">
                <a16:creationId xmlns:a16="http://schemas.microsoft.com/office/drawing/2014/main" id="{CBC7941D-B887-0937-1431-6D90749AF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524335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710A387-5D77-A681-0696-BCABC3077FB2}"/>
              </a:ext>
            </a:extLst>
          </p:cNvPr>
          <p:cNvGraphicFramePr>
            <a:graphicFrameLocks noGrp="1"/>
          </p:cNvGraphicFramePr>
          <p:nvPr>
            <p:ph idx="1"/>
            <p:extLst>
              <p:ext uri="{D42A27DB-BD31-4B8C-83A1-F6EECF244321}">
                <p14:modId xmlns:p14="http://schemas.microsoft.com/office/powerpoint/2010/main" val="3395171040"/>
              </p:ext>
            </p:extLst>
          </p:nvPr>
        </p:nvGraphicFramePr>
        <p:xfrm>
          <a:off x="395536" y="260648"/>
          <a:ext cx="8208913" cy="3308854"/>
        </p:xfrm>
        <a:graphic>
          <a:graphicData uri="http://schemas.openxmlformats.org/drawingml/2006/table">
            <a:tbl>
              <a:tblPr firstRow="1" firstCol="1" bandRow="1"/>
              <a:tblGrid>
                <a:gridCol w="1309263">
                  <a:extLst>
                    <a:ext uri="{9D8B030D-6E8A-4147-A177-3AD203B41FA5}">
                      <a16:colId xmlns:a16="http://schemas.microsoft.com/office/drawing/2014/main" val="1172897852"/>
                    </a:ext>
                  </a:extLst>
                </a:gridCol>
                <a:gridCol w="1308424">
                  <a:extLst>
                    <a:ext uri="{9D8B030D-6E8A-4147-A177-3AD203B41FA5}">
                      <a16:colId xmlns:a16="http://schemas.microsoft.com/office/drawing/2014/main" val="3838050283"/>
                    </a:ext>
                  </a:extLst>
                </a:gridCol>
                <a:gridCol w="1546777">
                  <a:extLst>
                    <a:ext uri="{9D8B030D-6E8A-4147-A177-3AD203B41FA5}">
                      <a16:colId xmlns:a16="http://schemas.microsoft.com/office/drawing/2014/main" val="670529440"/>
                    </a:ext>
                  </a:extLst>
                </a:gridCol>
                <a:gridCol w="1546777">
                  <a:extLst>
                    <a:ext uri="{9D8B030D-6E8A-4147-A177-3AD203B41FA5}">
                      <a16:colId xmlns:a16="http://schemas.microsoft.com/office/drawing/2014/main" val="1256519369"/>
                    </a:ext>
                  </a:extLst>
                </a:gridCol>
                <a:gridCol w="2497672">
                  <a:extLst>
                    <a:ext uri="{9D8B030D-6E8A-4147-A177-3AD203B41FA5}">
                      <a16:colId xmlns:a16="http://schemas.microsoft.com/office/drawing/2014/main" val="785707949"/>
                    </a:ext>
                  </a:extLst>
                </a:gridCol>
              </a:tblGrid>
              <a:tr h="421032">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Common Motive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Signs of Impending Aggression</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10643370"/>
                  </a:ext>
                </a:extLst>
              </a:tr>
              <a:tr h="135182">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Visual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8408280"/>
                  </a:ext>
                </a:extLst>
              </a:tr>
              <a:tr h="352773">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Frustration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Control</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extLst>
                  <a:ext uri="{0D108BD9-81ED-4DB2-BD59-A6C34878D82A}">
                    <a16:rowId xmlns:a16="http://schemas.microsoft.com/office/drawing/2014/main" val="3563563635"/>
                  </a:ext>
                </a:extLst>
              </a:tr>
              <a:tr h="2375600">
                <a:tc>
                  <a:txBody>
                    <a:bodyPr/>
                    <a:lstStyle/>
                    <a:p>
                      <a:pPr>
                        <a:spcBef>
                          <a:spcPts val="600"/>
                        </a:spcBef>
                      </a:pPr>
                      <a:r>
                        <a:rPr lang="en-GB" sz="950" dirty="0">
                          <a:effectLst/>
                          <a:latin typeface="Arial" panose="020B0604020202020204" pitchFamily="34" charset="0"/>
                          <a:ea typeface="Times New Roman" panose="02020603050405020304" pitchFamily="18" charset="0"/>
                        </a:rPr>
                        <a:t>Individuals may become aggressive and injure themselves or others, sometimes damaging property, as an expression of frustration.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posture – tense and escalated</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skin color - tones of purple or red; splotches (may depends upon natural skin tone)</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facial – tense, focused, and angry</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voice quality - menacing, aggressive, loud</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breathing - loud, deep, long breaths</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950" dirty="0">
                          <a:effectLst/>
                          <a:latin typeface="Arial" panose="020B0604020202020204" pitchFamily="34" charset="0"/>
                          <a:ea typeface="Times New Roman" panose="02020603050405020304" pitchFamily="18" charset="0"/>
                        </a:rPr>
                        <a:t>whether or not the individual’s behaviour typically escalates quickly. Determine the source of the frustration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Communication that demonstrates self-control contributes to the decrease of frustration and encourages restoration of the individual’s self-control.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0919462"/>
                  </a:ext>
                </a:extLst>
              </a:tr>
            </a:tbl>
          </a:graphicData>
        </a:graphic>
      </p:graphicFrame>
      <p:graphicFrame>
        <p:nvGraphicFramePr>
          <p:cNvPr id="6" name="Table 5">
            <a:extLst>
              <a:ext uri="{FF2B5EF4-FFF2-40B4-BE49-F238E27FC236}">
                <a16:creationId xmlns:a16="http://schemas.microsoft.com/office/drawing/2014/main" id="{E861F2F8-D7D6-331F-807D-0151F627CA51}"/>
              </a:ext>
            </a:extLst>
          </p:cNvPr>
          <p:cNvGraphicFramePr>
            <a:graphicFrameLocks noGrp="1"/>
          </p:cNvGraphicFramePr>
          <p:nvPr>
            <p:extLst>
              <p:ext uri="{D42A27DB-BD31-4B8C-83A1-F6EECF244321}">
                <p14:modId xmlns:p14="http://schemas.microsoft.com/office/powerpoint/2010/main" val="1871970389"/>
              </p:ext>
            </p:extLst>
          </p:nvPr>
        </p:nvGraphicFramePr>
        <p:xfrm>
          <a:off x="395536" y="3573016"/>
          <a:ext cx="8208913" cy="2664296"/>
        </p:xfrm>
        <a:graphic>
          <a:graphicData uri="http://schemas.openxmlformats.org/drawingml/2006/table">
            <a:tbl>
              <a:tblPr/>
              <a:tblGrid>
                <a:gridCol w="986983">
                  <a:extLst>
                    <a:ext uri="{9D8B030D-6E8A-4147-A177-3AD203B41FA5}">
                      <a16:colId xmlns:a16="http://schemas.microsoft.com/office/drawing/2014/main" val="30710248"/>
                    </a:ext>
                  </a:extLst>
                </a:gridCol>
                <a:gridCol w="906413">
                  <a:extLst>
                    <a:ext uri="{9D8B030D-6E8A-4147-A177-3AD203B41FA5}">
                      <a16:colId xmlns:a16="http://schemas.microsoft.com/office/drawing/2014/main" val="4245445881"/>
                    </a:ext>
                  </a:extLst>
                </a:gridCol>
                <a:gridCol w="983626">
                  <a:extLst>
                    <a:ext uri="{9D8B030D-6E8A-4147-A177-3AD203B41FA5}">
                      <a16:colId xmlns:a16="http://schemas.microsoft.com/office/drawing/2014/main" val="3967003436"/>
                    </a:ext>
                  </a:extLst>
                </a:gridCol>
                <a:gridCol w="1153998">
                  <a:extLst>
                    <a:ext uri="{9D8B030D-6E8A-4147-A177-3AD203B41FA5}">
                      <a16:colId xmlns:a16="http://schemas.microsoft.com/office/drawing/2014/main" val="1250225074"/>
                    </a:ext>
                  </a:extLst>
                </a:gridCol>
                <a:gridCol w="1261425">
                  <a:extLst>
                    <a:ext uri="{9D8B030D-6E8A-4147-A177-3AD203B41FA5}">
                      <a16:colId xmlns:a16="http://schemas.microsoft.com/office/drawing/2014/main" val="1428420657"/>
                    </a:ext>
                  </a:extLst>
                </a:gridCol>
                <a:gridCol w="1266460">
                  <a:extLst>
                    <a:ext uri="{9D8B030D-6E8A-4147-A177-3AD203B41FA5}">
                      <a16:colId xmlns:a16="http://schemas.microsoft.com/office/drawing/2014/main" val="628796050"/>
                    </a:ext>
                  </a:extLst>
                </a:gridCol>
                <a:gridCol w="1650008">
                  <a:extLst>
                    <a:ext uri="{9D8B030D-6E8A-4147-A177-3AD203B41FA5}">
                      <a16:colId xmlns:a16="http://schemas.microsoft.com/office/drawing/2014/main" val="841754280"/>
                    </a:ext>
                  </a:extLst>
                </a:gridCol>
              </a:tblGrid>
              <a:tr h="397443">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486059583"/>
                  </a:ext>
                </a:extLst>
              </a:tr>
              <a:tr h="352918">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Position</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3878917"/>
                  </a:ext>
                </a:extLst>
              </a:tr>
              <a:tr h="170190">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30467958"/>
                  </a:ext>
                </a:extLst>
              </a:tr>
              <a:tr h="1743745">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self-confident, leading, in control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firm, directing, palms out and gesturing down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using our stance, be directly in front of the individual, and just outside of their striking range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quiet, firm, strong tones low enough to make the individual strain to hear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repetitive, confident directives without threat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direct and accompanied by facial expressions that indicate firm directives are being given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is required, it should be made firmly but without excessive movement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2794117"/>
                  </a:ext>
                </a:extLst>
              </a:tr>
            </a:tbl>
          </a:graphicData>
        </a:graphic>
      </p:graphicFrame>
      <p:sp>
        <p:nvSpPr>
          <p:cNvPr id="7" name="Rectangle 1">
            <a:extLst>
              <a:ext uri="{FF2B5EF4-FFF2-40B4-BE49-F238E27FC236}">
                <a16:creationId xmlns:a16="http://schemas.microsoft.com/office/drawing/2014/main" id="{61343EE6-76A2-0707-13ED-07DA29DB4AEC}"/>
              </a:ext>
            </a:extLst>
          </p:cNvPr>
          <p:cNvSpPr>
            <a:spLocks noChangeArrowheads="1"/>
          </p:cNvSpPr>
          <p:nvPr/>
        </p:nvSpPr>
        <p:spPr bwMode="auto">
          <a:xfrm>
            <a:off x="1466850" y="276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 name="Picture 1" descr="A black background with green text&#10;&#10;Description automatically generated">
            <a:extLst>
              <a:ext uri="{FF2B5EF4-FFF2-40B4-BE49-F238E27FC236}">
                <a16:creationId xmlns:a16="http://schemas.microsoft.com/office/drawing/2014/main" id="{59FC5969-C301-530E-0356-A9131DD13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288617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CD05E21B-CEA4-573E-BAAD-99460C25FC38}"/>
              </a:ext>
            </a:extLst>
          </p:cNvPr>
          <p:cNvGraphicFramePr>
            <a:graphicFrameLocks noGrp="1"/>
          </p:cNvGraphicFramePr>
          <p:nvPr>
            <p:ph idx="1"/>
            <p:extLst>
              <p:ext uri="{D42A27DB-BD31-4B8C-83A1-F6EECF244321}">
                <p14:modId xmlns:p14="http://schemas.microsoft.com/office/powerpoint/2010/main" val="3528927582"/>
              </p:ext>
            </p:extLst>
          </p:nvPr>
        </p:nvGraphicFramePr>
        <p:xfrm>
          <a:off x="419344" y="260649"/>
          <a:ext cx="8152706" cy="3182412"/>
        </p:xfrm>
        <a:graphic>
          <a:graphicData uri="http://schemas.openxmlformats.org/drawingml/2006/table">
            <a:tbl>
              <a:tblPr firstRow="1" firstCol="1" bandRow="1"/>
              <a:tblGrid>
                <a:gridCol w="1300299">
                  <a:extLst>
                    <a:ext uri="{9D8B030D-6E8A-4147-A177-3AD203B41FA5}">
                      <a16:colId xmlns:a16="http://schemas.microsoft.com/office/drawing/2014/main" val="2378937448"/>
                    </a:ext>
                  </a:extLst>
                </a:gridCol>
                <a:gridCol w="1299465">
                  <a:extLst>
                    <a:ext uri="{9D8B030D-6E8A-4147-A177-3AD203B41FA5}">
                      <a16:colId xmlns:a16="http://schemas.microsoft.com/office/drawing/2014/main" val="1913189448"/>
                    </a:ext>
                  </a:extLst>
                </a:gridCol>
                <a:gridCol w="1536186">
                  <a:extLst>
                    <a:ext uri="{9D8B030D-6E8A-4147-A177-3AD203B41FA5}">
                      <a16:colId xmlns:a16="http://schemas.microsoft.com/office/drawing/2014/main" val="4015054805"/>
                    </a:ext>
                  </a:extLst>
                </a:gridCol>
                <a:gridCol w="1536186">
                  <a:extLst>
                    <a:ext uri="{9D8B030D-6E8A-4147-A177-3AD203B41FA5}">
                      <a16:colId xmlns:a16="http://schemas.microsoft.com/office/drawing/2014/main" val="3113830583"/>
                    </a:ext>
                  </a:extLst>
                </a:gridCol>
                <a:gridCol w="2480570">
                  <a:extLst>
                    <a:ext uri="{9D8B030D-6E8A-4147-A177-3AD203B41FA5}">
                      <a16:colId xmlns:a16="http://schemas.microsoft.com/office/drawing/2014/main" val="401611301"/>
                    </a:ext>
                  </a:extLst>
                </a:gridCol>
              </a:tblGrid>
              <a:tr h="327180">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Common Motive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Signs of Impending Aggression</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Goal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23043573"/>
                  </a:ext>
                </a:extLst>
              </a:tr>
              <a:tr h="248883">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Visual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7260244"/>
                  </a:ext>
                </a:extLst>
              </a:tr>
              <a:tr h="360040">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Manipulation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Detachment</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extLst>
                  <a:ext uri="{0D108BD9-81ED-4DB2-BD59-A6C34878D82A}">
                    <a16:rowId xmlns:a16="http://schemas.microsoft.com/office/drawing/2014/main" val="3041683139"/>
                  </a:ext>
                </a:extLst>
              </a:tr>
              <a:tr h="2246309">
                <a:tc>
                  <a:txBody>
                    <a:bodyPr/>
                    <a:lstStyle/>
                    <a:p>
                      <a:pPr>
                        <a:spcBef>
                          <a:spcPts val="600"/>
                        </a:spcBef>
                      </a:pPr>
                      <a:r>
                        <a:rPr lang="en-US" sz="950">
                          <a:effectLst/>
                          <a:latin typeface="Arial" panose="020B0604020202020204" pitchFamily="34" charset="0"/>
                          <a:ea typeface="Times New Roman" panose="02020603050405020304" pitchFamily="18" charset="0"/>
                        </a:rPr>
                        <a:t>Individuals can become impulsive and explosive in an effort to manipulate others into giving them something. (i.e. emotional control, physical objects)</a:t>
                      </a:r>
                      <a:endParaRPr lang="en-CA" sz="115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US" sz="950">
                          <a:effectLst/>
                          <a:latin typeface="Arial" panose="020B0604020202020204" pitchFamily="34" charset="0"/>
                          <a:ea typeface="Times New Roman" panose="02020603050405020304" pitchFamily="18" charset="0"/>
                        </a:rPr>
                        <a:t>difficult to interpret at any particular moment</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US" sz="950" dirty="0">
                          <a:effectLst/>
                          <a:latin typeface="Arial" panose="020B0604020202020204" pitchFamily="34" charset="0"/>
                          <a:ea typeface="Times New Roman" panose="02020603050405020304" pitchFamily="18" charset="0"/>
                        </a:rPr>
                        <a:t>definite change - confusing demands, whining voice, words of pitiable victim; may be overly friendly or pleasant; accusations, comparisons and trivia in more aggression tones; will change tactics to get what they want; threats and may attempt violence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-losing control</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-if there is a history of manipulation - there is a strong chance the manipulating behaviour will continue.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Communication that indicates refusal to become involved in manipulation will decrease the likelihood of manipulation.</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1876463"/>
                  </a:ext>
                </a:extLst>
              </a:tr>
            </a:tbl>
          </a:graphicData>
        </a:graphic>
      </p:graphicFrame>
      <p:graphicFrame>
        <p:nvGraphicFramePr>
          <p:cNvPr id="9" name="Table 8">
            <a:extLst>
              <a:ext uri="{FF2B5EF4-FFF2-40B4-BE49-F238E27FC236}">
                <a16:creationId xmlns:a16="http://schemas.microsoft.com/office/drawing/2014/main" id="{E78D767F-25CA-A313-C1FF-6DD447FBD40B}"/>
              </a:ext>
            </a:extLst>
          </p:cNvPr>
          <p:cNvGraphicFramePr>
            <a:graphicFrameLocks noGrp="1"/>
          </p:cNvGraphicFramePr>
          <p:nvPr>
            <p:extLst>
              <p:ext uri="{D42A27DB-BD31-4B8C-83A1-F6EECF244321}">
                <p14:modId xmlns:p14="http://schemas.microsoft.com/office/powerpoint/2010/main" val="3335816732"/>
              </p:ext>
            </p:extLst>
          </p:nvPr>
        </p:nvGraphicFramePr>
        <p:xfrm>
          <a:off x="419345" y="3212976"/>
          <a:ext cx="8152705" cy="3033670"/>
        </p:xfrm>
        <a:graphic>
          <a:graphicData uri="http://schemas.openxmlformats.org/drawingml/2006/table">
            <a:tbl>
              <a:tblPr/>
              <a:tblGrid>
                <a:gridCol w="966055">
                  <a:extLst>
                    <a:ext uri="{9D8B030D-6E8A-4147-A177-3AD203B41FA5}">
                      <a16:colId xmlns:a16="http://schemas.microsoft.com/office/drawing/2014/main" val="2267073282"/>
                    </a:ext>
                  </a:extLst>
                </a:gridCol>
                <a:gridCol w="1042739">
                  <a:extLst>
                    <a:ext uri="{9D8B030D-6E8A-4147-A177-3AD203B41FA5}">
                      <a16:colId xmlns:a16="http://schemas.microsoft.com/office/drawing/2014/main" val="1291658015"/>
                    </a:ext>
                  </a:extLst>
                </a:gridCol>
                <a:gridCol w="1063578">
                  <a:extLst>
                    <a:ext uri="{9D8B030D-6E8A-4147-A177-3AD203B41FA5}">
                      <a16:colId xmlns:a16="http://schemas.microsoft.com/office/drawing/2014/main" val="1050175303"/>
                    </a:ext>
                  </a:extLst>
                </a:gridCol>
                <a:gridCol w="1042739">
                  <a:extLst>
                    <a:ext uri="{9D8B030D-6E8A-4147-A177-3AD203B41FA5}">
                      <a16:colId xmlns:a16="http://schemas.microsoft.com/office/drawing/2014/main" val="2369231921"/>
                    </a:ext>
                  </a:extLst>
                </a:gridCol>
                <a:gridCol w="1225282">
                  <a:extLst>
                    <a:ext uri="{9D8B030D-6E8A-4147-A177-3AD203B41FA5}">
                      <a16:colId xmlns:a16="http://schemas.microsoft.com/office/drawing/2014/main" val="1328185904"/>
                    </a:ext>
                  </a:extLst>
                </a:gridCol>
                <a:gridCol w="1221947">
                  <a:extLst>
                    <a:ext uri="{9D8B030D-6E8A-4147-A177-3AD203B41FA5}">
                      <a16:colId xmlns:a16="http://schemas.microsoft.com/office/drawing/2014/main" val="1487152182"/>
                    </a:ext>
                  </a:extLst>
                </a:gridCol>
                <a:gridCol w="1590365">
                  <a:extLst>
                    <a:ext uri="{9D8B030D-6E8A-4147-A177-3AD203B41FA5}">
                      <a16:colId xmlns:a16="http://schemas.microsoft.com/office/drawing/2014/main" val="1624118615"/>
                    </a:ext>
                  </a:extLst>
                </a:gridCol>
              </a:tblGrid>
              <a:tr h="576064">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52586971"/>
                  </a:ext>
                </a:extLst>
              </a:tr>
              <a:tr h="232798">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Position</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488540"/>
                  </a:ext>
                </a:extLst>
              </a:tr>
              <a:tr h="173411">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25411828"/>
                  </a:ext>
                </a:extLst>
              </a:tr>
              <a:tr h="1953550">
                <a:tc>
                  <a:txBody>
                    <a:bodyPr/>
                    <a:lstStyle/>
                    <a:p>
                      <a:pPr>
                        <a:lnSpc>
                          <a:spcPct val="107000"/>
                        </a:lnSpc>
                      </a:pPr>
                      <a:r>
                        <a:rPr lang="en-US" sz="950" kern="100">
                          <a:effectLst/>
                          <a:latin typeface="Arial" panose="020B0604020202020204" pitchFamily="34" charset="0"/>
                          <a:ea typeface="Times New Roman" panose="02020603050405020304" pitchFamily="18" charset="0"/>
                        </a:rPr>
                        <a:t>closed</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US" sz="950" kern="100">
                          <a:effectLst/>
                          <a:latin typeface="Arial" panose="020B0604020202020204" pitchFamily="34" charset="0"/>
                          <a:ea typeface="Times New Roman" panose="02020603050405020304" pitchFamily="18" charset="0"/>
                        </a:rPr>
                        <a:t>relaxed</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gestures of disapproval or mild irritation, non-engaging, detached from the situation (e.g., show no emotion), closed posture (e.g., cross your arms)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close enough to physically intervene, but far enough away to show non-involvement</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US" sz="950" kern="100">
                          <a:effectLst/>
                          <a:latin typeface="Arial" panose="020B0604020202020204" pitchFamily="34" charset="0"/>
                          <a:ea typeface="Times New Roman" panose="02020603050405020304" pitchFamily="18" charset="0"/>
                        </a:rPr>
                        <a:t>(4-5 feet)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detached, mechanical, slightly bored</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quiet, repetitive,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avoid eye contact to show non-involvement.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becomes necessary, it should be handled as quickly and unemotionally as possible. Try to make contact with clothing only, as contact with flesh may portray involvement.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977093"/>
                  </a:ext>
                </a:extLst>
              </a:tr>
            </a:tbl>
          </a:graphicData>
        </a:graphic>
      </p:graphicFrame>
      <p:sp>
        <p:nvSpPr>
          <p:cNvPr id="10" name="Rectangle 2">
            <a:extLst>
              <a:ext uri="{FF2B5EF4-FFF2-40B4-BE49-F238E27FC236}">
                <a16:creationId xmlns:a16="http://schemas.microsoft.com/office/drawing/2014/main" id="{49AD1B5E-C069-84D4-ADF5-FA3616A94541}"/>
              </a:ext>
            </a:extLst>
          </p:cNvPr>
          <p:cNvSpPr>
            <a:spLocks noChangeArrowheads="1"/>
          </p:cNvSpPr>
          <p:nvPr/>
        </p:nvSpPr>
        <p:spPr bwMode="auto">
          <a:xfrm>
            <a:off x="2087563" y="19161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descr="A black background with green text&#10;&#10;Description automatically generated">
            <a:extLst>
              <a:ext uri="{FF2B5EF4-FFF2-40B4-BE49-F238E27FC236}">
                <a16:creationId xmlns:a16="http://schemas.microsoft.com/office/drawing/2014/main" id="{8385AB86-9F4A-EEFA-A5F5-1A3D7C4895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566340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5C9E746-37A2-0830-2777-80F47B1FC5B0}"/>
              </a:ext>
            </a:extLst>
          </p:cNvPr>
          <p:cNvGraphicFramePr>
            <a:graphicFrameLocks noGrp="1"/>
          </p:cNvGraphicFramePr>
          <p:nvPr>
            <p:ph idx="1"/>
            <p:extLst>
              <p:ext uri="{D42A27DB-BD31-4B8C-83A1-F6EECF244321}">
                <p14:modId xmlns:p14="http://schemas.microsoft.com/office/powerpoint/2010/main" val="526894589"/>
              </p:ext>
            </p:extLst>
          </p:nvPr>
        </p:nvGraphicFramePr>
        <p:xfrm>
          <a:off x="395536" y="260648"/>
          <a:ext cx="8208913" cy="3191813"/>
        </p:xfrm>
        <a:graphic>
          <a:graphicData uri="http://schemas.openxmlformats.org/drawingml/2006/table">
            <a:tbl>
              <a:tblPr firstRow="1" firstCol="1" bandRow="1"/>
              <a:tblGrid>
                <a:gridCol w="1309263">
                  <a:extLst>
                    <a:ext uri="{9D8B030D-6E8A-4147-A177-3AD203B41FA5}">
                      <a16:colId xmlns:a16="http://schemas.microsoft.com/office/drawing/2014/main" val="2268261900"/>
                    </a:ext>
                  </a:extLst>
                </a:gridCol>
                <a:gridCol w="1308424">
                  <a:extLst>
                    <a:ext uri="{9D8B030D-6E8A-4147-A177-3AD203B41FA5}">
                      <a16:colId xmlns:a16="http://schemas.microsoft.com/office/drawing/2014/main" val="3029092899"/>
                    </a:ext>
                  </a:extLst>
                </a:gridCol>
                <a:gridCol w="1546777">
                  <a:extLst>
                    <a:ext uri="{9D8B030D-6E8A-4147-A177-3AD203B41FA5}">
                      <a16:colId xmlns:a16="http://schemas.microsoft.com/office/drawing/2014/main" val="3880810390"/>
                    </a:ext>
                  </a:extLst>
                </a:gridCol>
                <a:gridCol w="1546777">
                  <a:extLst>
                    <a:ext uri="{9D8B030D-6E8A-4147-A177-3AD203B41FA5}">
                      <a16:colId xmlns:a16="http://schemas.microsoft.com/office/drawing/2014/main" val="2339387178"/>
                    </a:ext>
                  </a:extLst>
                </a:gridCol>
                <a:gridCol w="2497672">
                  <a:extLst>
                    <a:ext uri="{9D8B030D-6E8A-4147-A177-3AD203B41FA5}">
                      <a16:colId xmlns:a16="http://schemas.microsoft.com/office/drawing/2014/main" val="4117587842"/>
                    </a:ext>
                  </a:extLst>
                </a:gridCol>
              </a:tblGrid>
              <a:tr h="360040">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Common Motive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Signs of Impending Aggression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47232882"/>
                  </a:ext>
                </a:extLst>
              </a:tr>
              <a:tr h="256721">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Visual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History</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723405"/>
                  </a:ext>
                </a:extLst>
              </a:tr>
              <a:tr h="360040">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Intimidation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Consequences</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extLst>
                  <a:ext uri="{0D108BD9-81ED-4DB2-BD59-A6C34878D82A}">
                    <a16:rowId xmlns:a16="http://schemas.microsoft.com/office/drawing/2014/main" val="4011146085"/>
                  </a:ext>
                </a:extLst>
              </a:tr>
              <a:tr h="2215012">
                <a:tc>
                  <a:txBody>
                    <a:bodyPr/>
                    <a:lstStyle/>
                    <a:p>
                      <a:pPr>
                        <a:spcBef>
                          <a:spcPts val="600"/>
                        </a:spcBef>
                      </a:pPr>
                      <a:r>
                        <a:rPr lang="en-GB" sz="950">
                          <a:effectLst/>
                          <a:latin typeface="Arial" panose="020B0604020202020204" pitchFamily="34" charset="0"/>
                          <a:ea typeface="Times New Roman" panose="02020603050405020304" pitchFamily="18" charset="0"/>
                        </a:rPr>
                        <a:t>The individual may threaten or instil fear to intimidate others to get what they want. (i.e. physical or emotional threat) </a:t>
                      </a:r>
                      <a:endParaRPr lang="en-CA" sz="115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-basically neutral or unremarkable with the exception of threatening posture.</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-physical menacing/crowding (standing very close to or over the person being intimidated) as a way to threaten danger.</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-menacing, threatening words </a:t>
                      </a:r>
                      <a:endParaRPr lang="en-CA" sz="1150" dirty="0">
                        <a:effectLst/>
                        <a:latin typeface="Times New Roman" panose="02020603050405020304" pitchFamily="18" charset="0"/>
                        <a:ea typeface="Times New Roman" panose="02020603050405020304" pitchFamily="18" charset="0"/>
                      </a:endParaRPr>
                    </a:p>
                    <a:p>
                      <a:r>
                        <a:rPr lang="en-GB" sz="950" dirty="0">
                          <a:effectLst/>
                          <a:latin typeface="Arial" panose="020B0604020202020204" pitchFamily="34" charset="0"/>
                          <a:ea typeface="Times New Roman" panose="02020603050405020304" pitchFamily="18" charset="0"/>
                        </a:rPr>
                        <a:t>-definite pattern - clear and strong demand, believable threat</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-finally, refusal to comply followed by an attempt to injure through violence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-bullying and having demands met by using intimidating tactics</a:t>
                      </a:r>
                      <a:endParaRPr lang="en-CA" sz="1150" dirty="0">
                        <a:effectLst/>
                        <a:latin typeface="Times New Roman" panose="02020603050405020304" pitchFamily="18" charset="0"/>
                        <a:ea typeface="Times New Roman" panose="02020603050405020304" pitchFamily="18" charset="0"/>
                      </a:endParaRPr>
                    </a:p>
                    <a:p>
                      <a:r>
                        <a:rPr lang="en-GB" sz="950" dirty="0">
                          <a:effectLst/>
                          <a:latin typeface="Arial" panose="020B0604020202020204" pitchFamily="34" charset="0"/>
                          <a:ea typeface="Times New Roman" panose="02020603050405020304" pitchFamily="18" charset="0"/>
                        </a:rPr>
                        <a:t>-extortion</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-other criminal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Clear communication of the consequences to reduce the probability that an intimidating individual will escalate to have their demands met.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623864"/>
                  </a:ext>
                </a:extLst>
              </a:tr>
            </a:tbl>
          </a:graphicData>
        </a:graphic>
      </p:graphicFrame>
      <p:graphicFrame>
        <p:nvGraphicFramePr>
          <p:cNvPr id="6" name="Table 5">
            <a:extLst>
              <a:ext uri="{FF2B5EF4-FFF2-40B4-BE49-F238E27FC236}">
                <a16:creationId xmlns:a16="http://schemas.microsoft.com/office/drawing/2014/main" id="{F4692CE2-E97B-DE23-0B31-FD6D0DCA4F45}"/>
              </a:ext>
            </a:extLst>
          </p:cNvPr>
          <p:cNvGraphicFramePr>
            <a:graphicFrameLocks noGrp="1"/>
          </p:cNvGraphicFramePr>
          <p:nvPr>
            <p:extLst>
              <p:ext uri="{D42A27DB-BD31-4B8C-83A1-F6EECF244321}">
                <p14:modId xmlns:p14="http://schemas.microsoft.com/office/powerpoint/2010/main" val="1373956430"/>
              </p:ext>
            </p:extLst>
          </p:nvPr>
        </p:nvGraphicFramePr>
        <p:xfrm>
          <a:off x="395536" y="3013282"/>
          <a:ext cx="8208912" cy="3306029"/>
        </p:xfrm>
        <a:graphic>
          <a:graphicData uri="http://schemas.openxmlformats.org/drawingml/2006/table">
            <a:tbl>
              <a:tblPr/>
              <a:tblGrid>
                <a:gridCol w="964315">
                  <a:extLst>
                    <a:ext uri="{9D8B030D-6E8A-4147-A177-3AD203B41FA5}">
                      <a16:colId xmlns:a16="http://schemas.microsoft.com/office/drawing/2014/main" val="3057670019"/>
                    </a:ext>
                  </a:extLst>
                </a:gridCol>
                <a:gridCol w="1107396">
                  <a:extLst>
                    <a:ext uri="{9D8B030D-6E8A-4147-A177-3AD203B41FA5}">
                      <a16:colId xmlns:a16="http://schemas.microsoft.com/office/drawing/2014/main" val="3997492378"/>
                    </a:ext>
                  </a:extLst>
                </a:gridCol>
                <a:gridCol w="1081998">
                  <a:extLst>
                    <a:ext uri="{9D8B030D-6E8A-4147-A177-3AD203B41FA5}">
                      <a16:colId xmlns:a16="http://schemas.microsoft.com/office/drawing/2014/main" val="738347545"/>
                    </a:ext>
                  </a:extLst>
                </a:gridCol>
                <a:gridCol w="1142955">
                  <a:extLst>
                    <a:ext uri="{9D8B030D-6E8A-4147-A177-3AD203B41FA5}">
                      <a16:colId xmlns:a16="http://schemas.microsoft.com/office/drawing/2014/main" val="4130791852"/>
                    </a:ext>
                  </a:extLst>
                </a:gridCol>
                <a:gridCol w="1265716">
                  <a:extLst>
                    <a:ext uri="{9D8B030D-6E8A-4147-A177-3AD203B41FA5}">
                      <a16:colId xmlns:a16="http://schemas.microsoft.com/office/drawing/2014/main" val="3235161503"/>
                    </a:ext>
                  </a:extLst>
                </a:gridCol>
                <a:gridCol w="1189520">
                  <a:extLst>
                    <a:ext uri="{9D8B030D-6E8A-4147-A177-3AD203B41FA5}">
                      <a16:colId xmlns:a16="http://schemas.microsoft.com/office/drawing/2014/main" val="4085874798"/>
                    </a:ext>
                  </a:extLst>
                </a:gridCol>
                <a:gridCol w="1457012">
                  <a:extLst>
                    <a:ext uri="{9D8B030D-6E8A-4147-A177-3AD203B41FA5}">
                      <a16:colId xmlns:a16="http://schemas.microsoft.com/office/drawing/2014/main" val="4160939102"/>
                    </a:ext>
                  </a:extLst>
                </a:gridCol>
              </a:tblGrid>
              <a:tr h="559734">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84830525"/>
                  </a:ext>
                </a:extLst>
              </a:tr>
              <a:tr h="333324">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Position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7101435"/>
                  </a:ext>
                </a:extLst>
              </a:tr>
              <a:tr h="170732">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73203497"/>
                  </a:ext>
                </a:extLst>
              </a:tr>
              <a:tr h="2242239">
                <a:tc>
                  <a:txBody>
                    <a:bodyPr/>
                    <a:lstStyle/>
                    <a:p>
                      <a:pPr>
                        <a:lnSpc>
                          <a:spcPct val="107000"/>
                        </a:lnSpc>
                      </a:pPr>
                      <a:r>
                        <a:rPr lang="en-US" sz="950" kern="100">
                          <a:effectLst/>
                          <a:latin typeface="Arial" panose="020B0604020202020204" pitchFamily="34" charset="0"/>
                          <a:ea typeface="Times New Roman" panose="02020603050405020304" pitchFamily="18" charset="0"/>
                        </a:rPr>
                        <a:t>poised and ready to move or react quickly (standing)</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few and far between, to avoid the impression of momentary un-readiness or weakness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position yourself at a defensive advantage, such as standing with your back to an exit, having a chair, table or desk between you and the intimidating individual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matter of fact; monotone; emotionless; Maintain self-control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clear and direct statements of consequences, repeated as often as necessary. Avoid threats and unrealistic consequences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should be used sparingly, to emphasize a statement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is necessary, it should be completed as quickly, smoothly, and as matter-of-factly as possible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1671977"/>
                  </a:ext>
                </a:extLst>
              </a:tr>
            </a:tbl>
          </a:graphicData>
        </a:graphic>
      </p:graphicFrame>
      <p:sp>
        <p:nvSpPr>
          <p:cNvPr id="7" name="Rectangle 1">
            <a:extLst>
              <a:ext uri="{FF2B5EF4-FFF2-40B4-BE49-F238E27FC236}">
                <a16:creationId xmlns:a16="http://schemas.microsoft.com/office/drawing/2014/main" id="{92EA4CAF-5743-4E08-CB59-A34F99AB413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 name="Picture 1" descr="A black background with green text&#10;&#10;Description automatically generated">
            <a:extLst>
              <a:ext uri="{FF2B5EF4-FFF2-40B4-BE49-F238E27FC236}">
                <a16:creationId xmlns:a16="http://schemas.microsoft.com/office/drawing/2014/main" id="{6E6A8E27-6FED-250E-F004-70151DA70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94207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708920"/>
            <a:ext cx="8208912" cy="244827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Intermediate: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Basic learning outcomes</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principles of effective breakaway and evasion techniques (demonstration, practice and return demonstration of techniques – practice each technique three times)</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responding to situations where assault causing bodily harm occurs, but there is no intent to do serious bodily harm</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1326852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TextBox 8">
            <a:extLst>
              <a:ext uri="{FF2B5EF4-FFF2-40B4-BE49-F238E27FC236}">
                <a16:creationId xmlns:a16="http://schemas.microsoft.com/office/drawing/2014/main" id="{94629212-C66E-FD2F-C5BC-86C8E2B1288A}"/>
              </a:ext>
            </a:extLst>
          </p:cNvPr>
          <p:cNvSpPr txBox="1"/>
          <p:nvPr/>
        </p:nvSpPr>
        <p:spPr>
          <a:xfrm>
            <a:off x="2339752" y="2799506"/>
            <a:ext cx="4967832" cy="3077766"/>
          </a:xfrm>
          <a:prstGeom prst="rect">
            <a:avLst/>
          </a:prstGeom>
          <a:noFill/>
        </p:spPr>
        <p:txBody>
          <a:bodyPr wrap="square" rtlCol="0">
            <a:spAutoFit/>
          </a:bodyPr>
          <a:lstStyle/>
          <a:p>
            <a:r>
              <a:rPr lang="en-US" sz="4200" dirty="0">
                <a:solidFill>
                  <a:schemeClr val="bg1"/>
                </a:solidFill>
                <a:latin typeface="Bahnschrift SemiBold" panose="020B0502040204020203" pitchFamily="34" charset="0"/>
              </a:rPr>
              <a:t>S</a:t>
            </a:r>
            <a:r>
              <a:rPr lang="en-US" sz="2600" dirty="0">
                <a:solidFill>
                  <a:schemeClr val="bg1"/>
                </a:solidFill>
                <a:latin typeface="Arial" panose="020B0604020202020204" pitchFamily="34" charset="0"/>
                <a:cs typeface="Arial" panose="020B0604020202020204" pitchFamily="34" charset="0"/>
              </a:rPr>
              <a:t>low down</a:t>
            </a:r>
            <a:endParaRPr lang="en-US" sz="2600" dirty="0">
              <a:solidFill>
                <a:schemeClr val="bg1"/>
              </a:solidFill>
              <a:latin typeface="Bahnschrift SemiBold" panose="020B0502040204020203" pitchFamily="34" charset="0"/>
            </a:endParaRPr>
          </a:p>
          <a:p>
            <a:r>
              <a:rPr lang="en-US" sz="4200" dirty="0">
                <a:solidFill>
                  <a:schemeClr val="bg1"/>
                </a:solidFill>
                <a:latin typeface="Bahnschrift SemiBold" panose="020B0502040204020203" pitchFamily="34" charset="0"/>
              </a:rPr>
              <a:t>T</a:t>
            </a:r>
            <a:r>
              <a:rPr lang="en-US" sz="2600" dirty="0">
                <a:solidFill>
                  <a:schemeClr val="bg1"/>
                </a:solidFill>
                <a:latin typeface="Arial" panose="020B0604020202020204" pitchFamily="34" charset="0"/>
                <a:cs typeface="Arial" panose="020B0604020202020204" pitchFamily="34" charset="0"/>
              </a:rPr>
              <a:t>hink about what is happening</a:t>
            </a:r>
          </a:p>
          <a:p>
            <a:r>
              <a:rPr lang="en-US" sz="4200" dirty="0">
                <a:solidFill>
                  <a:schemeClr val="bg1"/>
                </a:solidFill>
                <a:latin typeface="Bahnschrift SemiBold" panose="020B0502040204020203" pitchFamily="34" charset="0"/>
              </a:rPr>
              <a:t>O</a:t>
            </a:r>
            <a:r>
              <a:rPr lang="en-US" sz="2600" dirty="0">
                <a:solidFill>
                  <a:schemeClr val="bg1"/>
                </a:solidFill>
                <a:latin typeface="Arial" panose="020B0604020202020204" pitchFamily="34" charset="0"/>
                <a:cs typeface="Arial" panose="020B0604020202020204" pitchFamily="34" charset="0"/>
              </a:rPr>
              <a:t>ptions</a:t>
            </a:r>
          </a:p>
          <a:p>
            <a:r>
              <a:rPr lang="en-US" sz="4200" dirty="0">
                <a:solidFill>
                  <a:schemeClr val="bg1"/>
                </a:solidFill>
                <a:latin typeface="Bahnschrift SemiBold" panose="020B0502040204020203" pitchFamily="34" charset="0"/>
              </a:rPr>
              <a:t>P</a:t>
            </a:r>
            <a:r>
              <a:rPr lang="en-US" sz="2600" dirty="0">
                <a:solidFill>
                  <a:schemeClr val="bg1"/>
                </a:solidFill>
                <a:latin typeface="Arial" panose="020B0604020202020204" pitchFamily="34" charset="0"/>
                <a:cs typeface="Arial" panose="020B0604020202020204" pitchFamily="34" charset="0"/>
              </a:rPr>
              <a:t>lan to have some time to  </a:t>
            </a:r>
          </a:p>
          <a:p>
            <a:r>
              <a:rPr lang="en-US" sz="2600" dirty="0">
                <a:solidFill>
                  <a:schemeClr val="bg1"/>
                </a:solidFill>
                <a:latin typeface="Arial" panose="020B0604020202020204" pitchFamily="34" charset="0"/>
                <a:cs typeface="Arial" panose="020B0604020202020204" pitchFamily="34" charset="0"/>
              </a:rPr>
              <a:t>   yourself</a:t>
            </a:r>
            <a:endParaRPr lang="en-CA" sz="2600"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10FA707-3075-84D7-7DE6-810D8BAB0C34}"/>
              </a:ext>
            </a:extLst>
          </p:cNvPr>
          <p:cNvSpPr>
            <a:spLocks noGrp="1"/>
          </p:cNvSpPr>
          <p:nvPr>
            <p:ph type="body" sz="quarter" idx="10"/>
          </p:nvPr>
        </p:nvSpPr>
        <p:spPr>
          <a:xfrm>
            <a:off x="327134" y="1916880"/>
            <a:ext cx="8489731" cy="499357"/>
          </a:xfrm>
        </p:spPr>
        <p:txBody>
          <a:bodyPr/>
          <a:lstStyle/>
          <a:p>
            <a:r>
              <a:rPr lang="en-US" dirty="0">
                <a:solidFill>
                  <a:schemeClr val="tx1"/>
                </a:solidFill>
                <a:latin typeface="Bahnschrift SemiBold" panose="020B0502040204020203" pitchFamily="34" charset="0"/>
              </a:rPr>
              <a:t>Personal Space</a:t>
            </a:r>
            <a:endParaRPr lang="en-CA" dirty="0">
              <a:solidFill>
                <a:schemeClr val="tx1"/>
              </a:solidFill>
              <a:latin typeface="Bahnschrift SemiBold" panose="020B0502040204020203" pitchFamily="34" charset="0"/>
            </a:endParaRPr>
          </a:p>
        </p:txBody>
      </p:sp>
      <p:grpSp>
        <p:nvGrpSpPr>
          <p:cNvPr id="6" name="Canvas 107">
            <a:extLst>
              <a:ext uri="{FF2B5EF4-FFF2-40B4-BE49-F238E27FC236}">
                <a16:creationId xmlns:a16="http://schemas.microsoft.com/office/drawing/2014/main" id="{1459619E-817A-6E56-8EEC-4B99012901EC}"/>
              </a:ext>
            </a:extLst>
          </p:cNvPr>
          <p:cNvGrpSpPr/>
          <p:nvPr/>
        </p:nvGrpSpPr>
        <p:grpSpPr>
          <a:xfrm>
            <a:off x="539552" y="1916880"/>
            <a:ext cx="8064896" cy="4128326"/>
            <a:chOff x="0" y="0"/>
            <a:chExt cx="5226050" cy="2976245"/>
          </a:xfrm>
        </p:grpSpPr>
        <p:sp>
          <p:nvSpPr>
            <p:cNvPr id="8" name="Rectangle 7">
              <a:extLst>
                <a:ext uri="{FF2B5EF4-FFF2-40B4-BE49-F238E27FC236}">
                  <a16:creationId xmlns:a16="http://schemas.microsoft.com/office/drawing/2014/main" id="{094A1840-8A44-5737-9CEA-1D1CC3DD67EB}"/>
                </a:ext>
              </a:extLst>
            </p:cNvPr>
            <p:cNvSpPr/>
            <p:nvPr/>
          </p:nvSpPr>
          <p:spPr>
            <a:xfrm>
              <a:off x="0" y="0"/>
              <a:ext cx="5226050" cy="2976245"/>
            </a:xfrm>
            <a:prstGeom prst="rect">
              <a:avLst/>
            </a:prstGeom>
            <a:noFill/>
            <a:ln>
              <a:noFill/>
            </a:ln>
          </p:spPr>
          <p:txBody>
            <a:bodyPr/>
            <a:lstStyle/>
            <a:p>
              <a:endParaRPr lang="en-CA"/>
            </a:p>
          </p:txBody>
        </p:sp>
        <p:sp>
          <p:nvSpPr>
            <p:cNvPr id="10" name="Moon 9">
              <a:extLst>
                <a:ext uri="{FF2B5EF4-FFF2-40B4-BE49-F238E27FC236}">
                  <a16:creationId xmlns:a16="http://schemas.microsoft.com/office/drawing/2014/main" id="{048EDCD7-C59F-74BE-F0CF-63D34771DDD4}"/>
                </a:ext>
              </a:extLst>
            </p:cNvPr>
            <p:cNvSpPr/>
            <p:nvPr/>
          </p:nvSpPr>
          <p:spPr>
            <a:xfrm flipH="1">
              <a:off x="1250950" y="444500"/>
              <a:ext cx="857250" cy="1996349"/>
            </a:xfrm>
            <a:prstGeom prst="mo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1" name="Text Box 10">
              <a:extLst>
                <a:ext uri="{FF2B5EF4-FFF2-40B4-BE49-F238E27FC236}">
                  <a16:creationId xmlns:a16="http://schemas.microsoft.com/office/drawing/2014/main" id="{00D402A5-9613-78E1-08CA-90EEF3D769D9}"/>
                </a:ext>
              </a:extLst>
            </p:cNvPr>
            <p:cNvSpPr txBox="1">
              <a:spLocks noChangeArrowheads="1"/>
            </p:cNvSpPr>
            <p:nvPr/>
          </p:nvSpPr>
          <p:spPr bwMode="auto">
            <a:xfrm>
              <a:off x="3297551" y="2438565"/>
              <a:ext cx="1124343" cy="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Public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91 cm – 183 cm</a:t>
              </a:r>
              <a:endParaRPr lang="en-CA" sz="1150" b="1" dirty="0">
                <a:effectLst/>
                <a:latin typeface="Times New Roman" panose="02020603050405020304" pitchFamily="18" charset="0"/>
                <a:ea typeface="Times New Roman" panose="02020603050405020304" pitchFamily="18" charset="0"/>
              </a:endParaRPr>
            </a:p>
            <a:p>
              <a:r>
                <a:rPr lang="en-US" sz="1100" b="1" dirty="0">
                  <a:effectLst/>
                  <a:latin typeface="Times New Roman" panose="02020603050405020304" pitchFamily="18" charset="0"/>
                  <a:ea typeface="Times New Roman" panose="02020603050405020304" pitchFamily="18" charset="0"/>
                </a:rPr>
                <a:t> </a:t>
              </a:r>
              <a:endParaRPr lang="en-CA" sz="1150" b="1" dirty="0">
                <a:effectLst/>
                <a:latin typeface="Times New Roman" panose="02020603050405020304" pitchFamily="18" charset="0"/>
                <a:ea typeface="Times New Roman" panose="02020603050405020304" pitchFamily="18" charset="0"/>
              </a:endParaRPr>
            </a:p>
          </p:txBody>
        </p:sp>
        <p:sp>
          <p:nvSpPr>
            <p:cNvPr id="12" name="Text Box 11">
              <a:extLst>
                <a:ext uri="{FF2B5EF4-FFF2-40B4-BE49-F238E27FC236}">
                  <a16:creationId xmlns:a16="http://schemas.microsoft.com/office/drawing/2014/main" id="{E21E54C3-7E2A-D877-5C17-772C008A1965}"/>
                </a:ext>
              </a:extLst>
            </p:cNvPr>
            <p:cNvSpPr txBox="1">
              <a:spLocks noChangeArrowheads="1"/>
            </p:cNvSpPr>
            <p:nvPr/>
          </p:nvSpPr>
          <p:spPr bwMode="auto">
            <a:xfrm>
              <a:off x="2051265" y="2444868"/>
              <a:ext cx="1123518" cy="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Social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45 – 91 cm</a:t>
              </a:r>
              <a:endParaRPr lang="en-CA" sz="1150" b="1" dirty="0">
                <a:effectLst/>
                <a:latin typeface="Times New Roman" panose="02020603050405020304" pitchFamily="18" charset="0"/>
                <a:ea typeface="Times New Roman" panose="02020603050405020304" pitchFamily="18" charset="0"/>
              </a:endParaRPr>
            </a:p>
            <a:p>
              <a:r>
                <a:rPr lang="en-US" sz="1100" dirty="0">
                  <a:effectLst/>
                  <a:latin typeface="Times New Roman" panose="02020603050405020304" pitchFamily="18"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3F325134-B2E8-1776-9151-00C6BAC07BBC}"/>
                </a:ext>
              </a:extLst>
            </p:cNvPr>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0" y="72516"/>
              <a:ext cx="1817675" cy="286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2">
              <a:extLst>
                <a:ext uri="{FF2B5EF4-FFF2-40B4-BE49-F238E27FC236}">
                  <a16:creationId xmlns:a16="http://schemas.microsoft.com/office/drawing/2014/main" id="{058928F0-C97A-5380-4C27-EE963918E500}"/>
                </a:ext>
              </a:extLst>
            </p:cNvPr>
            <p:cNvSpPr txBox="1">
              <a:spLocks noChangeArrowheads="1"/>
            </p:cNvSpPr>
            <p:nvPr/>
          </p:nvSpPr>
          <p:spPr bwMode="auto">
            <a:xfrm>
              <a:off x="803998" y="2445529"/>
              <a:ext cx="1463350"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Intimate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0 – 45 cm</a:t>
              </a:r>
              <a:endParaRPr lang="en-CA" sz="1150" b="1" dirty="0">
                <a:effectLst/>
                <a:latin typeface="Times New Roman" panose="02020603050405020304" pitchFamily="18" charset="0"/>
                <a:ea typeface="Times New Roman" panose="02020603050405020304" pitchFamily="18" charset="0"/>
              </a:endParaRPr>
            </a:p>
            <a:p>
              <a:r>
                <a:rPr lang="en-US" sz="1100" b="1" dirty="0">
                  <a:effectLst/>
                  <a:latin typeface="Times New Roman" panose="02020603050405020304" pitchFamily="18" charset="0"/>
                  <a:ea typeface="Times New Roman" panose="02020603050405020304" pitchFamily="18" charset="0"/>
                </a:rPr>
                <a:t> </a:t>
              </a:r>
              <a:endParaRPr lang="en-CA" sz="1150" b="1" dirty="0">
                <a:effectLst/>
                <a:latin typeface="Times New Roman" panose="02020603050405020304" pitchFamily="18" charset="0"/>
                <a:ea typeface="Times New Roman" panose="02020603050405020304" pitchFamily="18" charset="0"/>
              </a:endParaRPr>
            </a:p>
          </p:txBody>
        </p:sp>
        <p:sp>
          <p:nvSpPr>
            <p:cNvPr id="15" name="Moon 14">
              <a:extLst>
                <a:ext uri="{FF2B5EF4-FFF2-40B4-BE49-F238E27FC236}">
                  <a16:creationId xmlns:a16="http://schemas.microsoft.com/office/drawing/2014/main" id="{5169FF20-F2C6-3CA4-48C6-3BA8573C2BA4}"/>
                </a:ext>
              </a:extLst>
            </p:cNvPr>
            <p:cNvSpPr/>
            <p:nvPr/>
          </p:nvSpPr>
          <p:spPr>
            <a:xfrm flipH="1">
              <a:off x="2355850" y="444491"/>
              <a:ext cx="929300" cy="1951900"/>
            </a:xfrm>
            <a:prstGeom prst="mo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6" name="Moon 15">
              <a:extLst>
                <a:ext uri="{FF2B5EF4-FFF2-40B4-BE49-F238E27FC236}">
                  <a16:creationId xmlns:a16="http://schemas.microsoft.com/office/drawing/2014/main" id="{D7F0B285-FCA7-1E66-A817-A4747576EF36}"/>
                </a:ext>
              </a:extLst>
            </p:cNvPr>
            <p:cNvSpPr/>
            <p:nvPr/>
          </p:nvSpPr>
          <p:spPr>
            <a:xfrm flipH="1">
              <a:off x="3613150" y="463508"/>
              <a:ext cx="821350" cy="1871553"/>
            </a:xfrm>
            <a:prstGeom prst="moon">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50">
                  <a:effectLst/>
                  <a:latin typeface="Times New Roman" panose="02020603050405020304" pitchFamily="18"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FFD05893-12C9-195F-1235-BCD47218A8CF}"/>
                </a:ext>
              </a:extLst>
            </p:cNvPr>
            <p:cNvCxnSpPr/>
            <p:nvPr/>
          </p:nvCxnSpPr>
          <p:spPr>
            <a:xfrm>
              <a:off x="406400" y="2972561"/>
              <a:ext cx="4419600" cy="0"/>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grpSp>
      <p:sp>
        <p:nvSpPr>
          <p:cNvPr id="18" name="Text Placeholder 2">
            <a:extLst>
              <a:ext uri="{FF2B5EF4-FFF2-40B4-BE49-F238E27FC236}">
                <a16:creationId xmlns:a16="http://schemas.microsoft.com/office/drawing/2014/main" id="{92683EDC-E4A8-6B52-18B4-2484B7C7B49E}"/>
              </a:ext>
            </a:extLst>
          </p:cNvPr>
          <p:cNvSpPr txBox="1">
            <a:spLocks/>
          </p:cNvSpPr>
          <p:nvPr/>
        </p:nvSpPr>
        <p:spPr>
          <a:xfrm>
            <a:off x="411815" y="349680"/>
            <a:ext cx="8489731" cy="499357"/>
          </a:xfrm>
          <a:prstGeom prst="rect">
            <a:avLst/>
          </a:prstGeom>
        </p:spPr>
        <p:txBody>
          <a:bodyPr vert="horz"/>
          <a:lstStyle>
            <a:lvl1pPr marL="0" indent="0" algn="l" rtl="0" eaLnBrk="0" fontAlgn="base" hangingPunct="0">
              <a:lnSpc>
                <a:spcPct val="70000"/>
              </a:lnSpc>
              <a:spcBef>
                <a:spcPts val="1000"/>
              </a:spcBef>
              <a:spcAft>
                <a:spcPct val="0"/>
              </a:spcAft>
              <a:buFont typeface="Arial" pitchFamily="34" charset="0"/>
              <a:buNone/>
              <a:defRPr sz="4000" b="1" i="0" kern="1200" baseline="0">
                <a:solidFill>
                  <a:schemeClr val="bg1"/>
                </a:solidFill>
                <a:latin typeface="Calibri"/>
                <a:ea typeface="+mn-ea"/>
                <a:cs typeface="Calibri"/>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ahnschrift SemiBold" panose="020B0502040204020203" pitchFamily="34" charset="0"/>
              </a:rPr>
              <a:t>Key Information for Response</a:t>
            </a:r>
            <a:endParaRPr lang="en-CA" dirty="0">
              <a:latin typeface="Bahnschrift SemiBold" panose="020B0502040204020203" pitchFamily="34" charset="0"/>
            </a:endParaRPr>
          </a:p>
        </p:txBody>
      </p:sp>
    </p:spTree>
    <p:custDataLst>
      <p:tags r:id="rId1"/>
    </p:custDataLst>
    <p:extLst>
      <p:ext uri="{BB962C8B-B14F-4D97-AF65-F5344CB8AC3E}">
        <p14:creationId xmlns:p14="http://schemas.microsoft.com/office/powerpoint/2010/main" val="2711999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F46575-5173-E9DB-4874-F3BAED347AA0}"/>
              </a:ext>
            </a:extLst>
          </p:cNvPr>
          <p:cNvSpPr>
            <a:spLocks noGrp="1"/>
          </p:cNvSpPr>
          <p:nvPr>
            <p:ph type="subTitle" idx="1"/>
          </p:nvPr>
        </p:nvSpPr>
        <p:spPr>
          <a:xfrm>
            <a:off x="1143000" y="2708920"/>
            <a:ext cx="6858000" cy="3096344"/>
          </a:xfrm>
        </p:spPr>
        <p:txBody>
          <a:bodyPr>
            <a:normAutofit/>
          </a:bodyPr>
          <a:lstStyle/>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Distance </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Stance</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Placement of Arms</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Eye Contact</a:t>
            </a:r>
            <a:endParaRPr lang="en-CA" sz="3200" dirty="0">
              <a:latin typeface="Bahnschrift SemiBold" panose="020B0502040204020203" pitchFamily="34" charset="0"/>
              <a:cs typeface="Calibri" panose="020F0502020204030204" pitchFamily="34" charset="0"/>
            </a:endParaRPr>
          </a:p>
          <a:p>
            <a:endParaRPr lang="en-CA" sz="1800" dirty="0">
              <a:effectLst/>
              <a:latin typeface="Bahnschrift SemiBold" panose="020B0502040204020203" pitchFamily="34" charset="0"/>
              <a:ea typeface="Times New Roman" panose="02020603050405020304" pitchFamily="18" charset="0"/>
            </a:endParaRPr>
          </a:p>
          <a:p>
            <a:endParaRPr lang="en-CA" dirty="0"/>
          </a:p>
        </p:txBody>
      </p:sp>
      <p:pic>
        <p:nvPicPr>
          <p:cNvPr id="4" name="Picture 3" descr="A green and blue background&#10;&#10;Description automatically generated">
            <a:extLst>
              <a:ext uri="{FF2B5EF4-FFF2-40B4-BE49-F238E27FC236}">
                <a16:creationId xmlns:a16="http://schemas.microsoft.com/office/drawing/2014/main" id="{63F5EE31-4DC6-BAF9-DBB2-356F83CB3E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 name="Title 1">
            <a:extLst>
              <a:ext uri="{FF2B5EF4-FFF2-40B4-BE49-F238E27FC236}">
                <a16:creationId xmlns:a16="http://schemas.microsoft.com/office/drawing/2014/main" id="{3BD2052D-B894-3C60-488F-3B7BA09D3728}"/>
              </a:ext>
            </a:extLst>
          </p:cNvPr>
          <p:cNvSpPr>
            <a:spLocks noGrp="1"/>
          </p:cNvSpPr>
          <p:nvPr>
            <p:ph type="ctrTitle"/>
          </p:nvPr>
        </p:nvSpPr>
        <p:spPr>
          <a:xfrm>
            <a:off x="-31198" y="-387424"/>
            <a:ext cx="9143999" cy="1233091"/>
          </a:xfrm>
        </p:spPr>
        <p:txBody>
          <a:bodyPr>
            <a:normAutofit/>
          </a:bodyPr>
          <a:lstStyle/>
          <a:p>
            <a:r>
              <a:rPr lang="en-US" sz="4200" dirty="0">
                <a:solidFill>
                  <a:schemeClr val="bg1"/>
                </a:solidFill>
                <a:latin typeface="Bahnschrift SemiBold" panose="020B0502040204020203" pitchFamily="34" charset="0"/>
              </a:rPr>
              <a:t>Key Information for Response</a:t>
            </a:r>
            <a:endParaRPr lang="en-CA" sz="4200" dirty="0">
              <a:solidFill>
                <a:schemeClr val="bg1"/>
              </a:solidFill>
              <a:latin typeface="Bahnschrift SemiBold" panose="020B0502040204020203" pitchFamily="34" charset="0"/>
            </a:endParaRPr>
          </a:p>
        </p:txBody>
      </p:sp>
      <p:pic>
        <p:nvPicPr>
          <p:cNvPr id="5" name="Picture 4" descr="A black background with green text&#10;&#10;Description automatically generated">
            <a:extLst>
              <a:ext uri="{FF2B5EF4-FFF2-40B4-BE49-F238E27FC236}">
                <a16:creationId xmlns:a16="http://schemas.microsoft.com/office/drawing/2014/main" id="{7ADECB65-C806-DB46-0CFA-11243E9E7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36891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09480-AA78-54DD-0310-FAF86A773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474F6-9B4C-48D5-1B94-4C009F51DCA4}"/>
              </a:ext>
            </a:extLst>
          </p:cNvPr>
          <p:cNvSpPr>
            <a:spLocks noGrp="1"/>
          </p:cNvSpPr>
          <p:nvPr>
            <p:ph type="ctrTitle"/>
          </p:nvPr>
        </p:nvSpPr>
        <p:spPr>
          <a:xfrm>
            <a:off x="685800" y="904164"/>
            <a:ext cx="7772400" cy="820672"/>
          </a:xfrm>
        </p:spPr>
        <p:txBody>
          <a:bodyPr>
            <a:normAutofit/>
          </a:bodyPr>
          <a:lstStyle/>
          <a:p>
            <a:r>
              <a:rPr lang="en-US" sz="4200" b="1" dirty="0">
                <a:latin typeface="Bahnschrift SemiBold" panose="020B0502040204020203" pitchFamily="34" charset="0"/>
              </a:rPr>
              <a:t>Therapeutic Approaches</a:t>
            </a:r>
            <a:endParaRPr lang="en-CA" sz="4200" dirty="0"/>
          </a:p>
        </p:txBody>
      </p:sp>
      <p:sp>
        <p:nvSpPr>
          <p:cNvPr id="3" name="Subtitle 2">
            <a:extLst>
              <a:ext uri="{FF2B5EF4-FFF2-40B4-BE49-F238E27FC236}">
                <a16:creationId xmlns:a16="http://schemas.microsoft.com/office/drawing/2014/main" id="{30398647-4E07-EC91-C856-CD0A16A8B242}"/>
              </a:ext>
            </a:extLst>
          </p:cNvPr>
          <p:cNvSpPr>
            <a:spLocks noGrp="1"/>
          </p:cNvSpPr>
          <p:nvPr>
            <p:ph type="subTitle" idx="1"/>
          </p:nvPr>
        </p:nvSpPr>
        <p:spPr>
          <a:xfrm>
            <a:off x="1143000" y="2486373"/>
            <a:ext cx="6858000" cy="3096344"/>
          </a:xfrm>
        </p:spPr>
        <p:txBody>
          <a:bodyPr>
            <a:normAutofit/>
          </a:bodyPr>
          <a:lstStyle/>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Validate the Individual as a Person</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Respect the Individual's Privacy</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Interview the Individual and Family to Determine History and Present Problems</a:t>
            </a:r>
          </a:p>
          <a:p>
            <a:pPr marL="285750" indent="-285750" algn="l">
              <a:buFont typeface="Arial" panose="020B0604020202020204" pitchFamily="34" charset="0"/>
              <a:buChar char="•"/>
            </a:pPr>
            <a:r>
              <a:rPr lang="en-US" sz="1800" b="1" dirty="0">
                <a:effectLst/>
                <a:latin typeface="Bahnschrift SemiBold" panose="020B0502040204020203" pitchFamily="34" charset="0"/>
                <a:ea typeface="Times New Roman" panose="02020603050405020304" pitchFamily="18" charset="0"/>
              </a:rPr>
              <a:t>Complete a Mental Status Evaluation to Determine</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US" sz="1800" b="1" dirty="0">
                <a:effectLst/>
                <a:latin typeface="Bahnschrift SemiBold" panose="020B0502040204020203" pitchFamily="34" charset="0"/>
                <a:ea typeface="Times New Roman" panose="02020603050405020304" pitchFamily="18" charset="0"/>
              </a:rPr>
              <a:t>Determine Individual's Level of Functioning</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Determine How the Individual Perceives and Relates to Casual Workers</a:t>
            </a:r>
            <a:endParaRPr lang="en-CA" sz="1800" dirty="0">
              <a:effectLst/>
              <a:latin typeface="Bahnschrift SemiBold" panose="020B0502040204020203" pitchFamily="34" charset="0"/>
              <a:ea typeface="Times New Roman" panose="02020603050405020304" pitchFamily="18" charset="0"/>
            </a:endParaRPr>
          </a:p>
          <a:p>
            <a:endParaRPr lang="en-CA" sz="1800" dirty="0">
              <a:effectLst/>
              <a:latin typeface="Bahnschrift SemiBold" panose="020B0502040204020203" pitchFamily="34" charset="0"/>
              <a:ea typeface="Times New Roman" panose="02020603050405020304" pitchFamily="18" charset="0"/>
            </a:endParaRPr>
          </a:p>
          <a:p>
            <a:endParaRPr lang="en-CA" dirty="0"/>
          </a:p>
        </p:txBody>
      </p:sp>
      <p:pic>
        <p:nvPicPr>
          <p:cNvPr id="4" name="Picture 3" descr="A green and blue background&#10;&#10;Description automatically generated">
            <a:extLst>
              <a:ext uri="{FF2B5EF4-FFF2-40B4-BE49-F238E27FC236}">
                <a16:creationId xmlns:a16="http://schemas.microsoft.com/office/drawing/2014/main" id="{470AF139-449E-F374-540A-713A0A481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48679"/>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E472EA78-F21C-D3F3-A70B-AF3273C3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29813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A08CBB-4B3B-A2BA-02A8-E0F6A3BA7B31}"/>
            </a:ext>
          </a:extLst>
        </p:cNvPr>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DBC3B79B-9EAA-6C19-B47C-FBED5E18E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a:extLst>
              <a:ext uri="{FF2B5EF4-FFF2-40B4-BE49-F238E27FC236}">
                <a16:creationId xmlns:a16="http://schemas.microsoft.com/office/drawing/2014/main" id="{D99F9BEB-BC70-C0A1-4614-6109864BB397}"/>
              </a:ext>
            </a:extLst>
          </p:cNvPr>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STOP Strategy</a:t>
            </a:r>
          </a:p>
        </p:txBody>
      </p:sp>
      <p:pic>
        <p:nvPicPr>
          <p:cNvPr id="7" name="Picture 6" descr="A black background with green text&#10;&#10;Description automatically generated">
            <a:extLst>
              <a:ext uri="{FF2B5EF4-FFF2-40B4-BE49-F238E27FC236}">
                <a16:creationId xmlns:a16="http://schemas.microsoft.com/office/drawing/2014/main" id="{B8488D57-4072-24C5-4D55-34A5B64D1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2" name="Octagon 1">
            <a:extLst>
              <a:ext uri="{FF2B5EF4-FFF2-40B4-BE49-F238E27FC236}">
                <a16:creationId xmlns:a16="http://schemas.microsoft.com/office/drawing/2014/main" id="{193E9663-E94A-EB50-ABDB-C24BB902654B}"/>
              </a:ext>
            </a:extLst>
          </p:cNvPr>
          <p:cNvSpPr/>
          <p:nvPr/>
        </p:nvSpPr>
        <p:spPr>
          <a:xfrm>
            <a:off x="1835696" y="1809360"/>
            <a:ext cx="5399880" cy="4860000"/>
          </a:xfrm>
          <a:prstGeom prst="octagon">
            <a:avLst/>
          </a:prstGeom>
          <a:solidFill>
            <a:srgbClr val="B03333"/>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0E08D292-4D1F-83F6-B616-442E949DFDDB}"/>
              </a:ext>
            </a:extLst>
          </p:cNvPr>
          <p:cNvSpPr txBox="1"/>
          <p:nvPr/>
        </p:nvSpPr>
        <p:spPr>
          <a:xfrm>
            <a:off x="2339752" y="2799506"/>
            <a:ext cx="4967832" cy="3077766"/>
          </a:xfrm>
          <a:prstGeom prst="rect">
            <a:avLst/>
          </a:prstGeom>
          <a:noFill/>
        </p:spPr>
        <p:txBody>
          <a:bodyPr wrap="square" rtlCol="0">
            <a:spAutoFit/>
          </a:bodyPr>
          <a:lstStyle/>
          <a:p>
            <a:r>
              <a:rPr lang="en-US" sz="4200" dirty="0">
                <a:solidFill>
                  <a:schemeClr val="bg1"/>
                </a:solidFill>
                <a:latin typeface="Bahnschrift SemiBold" panose="020B0502040204020203" pitchFamily="34" charset="0"/>
              </a:rPr>
              <a:t>S</a:t>
            </a:r>
            <a:r>
              <a:rPr lang="en-US" sz="2600" dirty="0">
                <a:solidFill>
                  <a:schemeClr val="bg1"/>
                </a:solidFill>
                <a:latin typeface="Arial" panose="020B0604020202020204" pitchFamily="34" charset="0"/>
                <a:cs typeface="Arial" panose="020B0604020202020204" pitchFamily="34" charset="0"/>
              </a:rPr>
              <a:t>low down</a:t>
            </a:r>
            <a:endParaRPr lang="en-US" sz="2600" dirty="0">
              <a:solidFill>
                <a:schemeClr val="bg1"/>
              </a:solidFill>
              <a:latin typeface="Bahnschrift SemiBold" panose="020B0502040204020203" pitchFamily="34" charset="0"/>
            </a:endParaRPr>
          </a:p>
          <a:p>
            <a:r>
              <a:rPr lang="en-US" sz="4200" dirty="0">
                <a:solidFill>
                  <a:schemeClr val="bg1"/>
                </a:solidFill>
                <a:latin typeface="Bahnschrift SemiBold" panose="020B0502040204020203" pitchFamily="34" charset="0"/>
              </a:rPr>
              <a:t>T</a:t>
            </a:r>
            <a:r>
              <a:rPr lang="en-US" sz="2600" dirty="0">
                <a:solidFill>
                  <a:schemeClr val="bg1"/>
                </a:solidFill>
                <a:latin typeface="Arial" panose="020B0604020202020204" pitchFamily="34" charset="0"/>
                <a:cs typeface="Arial" panose="020B0604020202020204" pitchFamily="34" charset="0"/>
              </a:rPr>
              <a:t>hink about what is happening</a:t>
            </a:r>
          </a:p>
          <a:p>
            <a:r>
              <a:rPr lang="en-US" sz="4200" dirty="0">
                <a:solidFill>
                  <a:schemeClr val="bg1"/>
                </a:solidFill>
                <a:latin typeface="Bahnschrift SemiBold" panose="020B0502040204020203" pitchFamily="34" charset="0"/>
              </a:rPr>
              <a:t>O</a:t>
            </a:r>
            <a:r>
              <a:rPr lang="en-US" sz="2600" dirty="0">
                <a:solidFill>
                  <a:schemeClr val="bg1"/>
                </a:solidFill>
                <a:latin typeface="Arial" panose="020B0604020202020204" pitchFamily="34" charset="0"/>
                <a:cs typeface="Arial" panose="020B0604020202020204" pitchFamily="34" charset="0"/>
              </a:rPr>
              <a:t>ptions</a:t>
            </a:r>
          </a:p>
          <a:p>
            <a:r>
              <a:rPr lang="en-US" sz="4200" dirty="0">
                <a:solidFill>
                  <a:schemeClr val="bg1"/>
                </a:solidFill>
                <a:latin typeface="Bahnschrift SemiBold" panose="020B0502040204020203" pitchFamily="34" charset="0"/>
              </a:rPr>
              <a:t>P</a:t>
            </a:r>
            <a:r>
              <a:rPr lang="en-US" sz="2600" dirty="0">
                <a:solidFill>
                  <a:schemeClr val="bg1"/>
                </a:solidFill>
                <a:latin typeface="Arial" panose="020B0604020202020204" pitchFamily="34" charset="0"/>
                <a:cs typeface="Arial" panose="020B0604020202020204" pitchFamily="34" charset="0"/>
              </a:rPr>
              <a:t>lan to have some time to  </a:t>
            </a:r>
          </a:p>
          <a:p>
            <a:r>
              <a:rPr lang="en-US" sz="2600" dirty="0">
                <a:solidFill>
                  <a:schemeClr val="bg1"/>
                </a:solidFill>
                <a:latin typeface="Arial" panose="020B0604020202020204" pitchFamily="34" charset="0"/>
                <a:cs typeface="Arial" panose="020B0604020202020204" pitchFamily="34" charset="0"/>
              </a:rPr>
              <a:t>   yourself</a:t>
            </a:r>
            <a:endParaRPr lang="en-CA" sz="2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63273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C02C-7460-57E6-1F1E-8C9B80A5BEF5}"/>
              </a:ext>
            </a:extLst>
          </p:cNvPr>
          <p:cNvSpPr>
            <a:spLocks noGrp="1"/>
          </p:cNvSpPr>
          <p:nvPr>
            <p:ph type="title"/>
          </p:nvPr>
        </p:nvSpPr>
        <p:spPr>
          <a:xfrm>
            <a:off x="457200" y="557808"/>
            <a:ext cx="8229600" cy="1143000"/>
          </a:xfrm>
        </p:spPr>
        <p:txBody>
          <a:bodyPr>
            <a:normAutofit/>
          </a:bodyPr>
          <a:lstStyle/>
          <a:p>
            <a:r>
              <a:rPr lang="en-US" sz="4200" b="1" dirty="0">
                <a:effectLst/>
                <a:latin typeface="Bahnschrift SemiBold" panose="020B0502040204020203" pitchFamily="34" charset="0"/>
                <a:ea typeface="Times New Roman" panose="02020603050405020304" pitchFamily="18" charset="0"/>
              </a:rPr>
              <a:t>Response Summary</a:t>
            </a:r>
            <a:endParaRPr lang="en-CA" sz="4200" dirty="0">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B58107B2-57CD-8DC7-D600-66EA97F3DD5A}"/>
              </a:ext>
            </a:extLst>
          </p:cNvPr>
          <p:cNvSpPr>
            <a:spLocks noGrp="1"/>
          </p:cNvSpPr>
          <p:nvPr>
            <p:ph idx="1"/>
          </p:nvPr>
        </p:nvSpPr>
        <p:spPr>
          <a:xfrm>
            <a:off x="858416" y="1823789"/>
            <a:ext cx="7427168" cy="4525963"/>
          </a:xfrm>
        </p:spPr>
        <p:txBody>
          <a:bodyPr/>
          <a:lstStyle/>
          <a:p>
            <a:pPr marL="0" indent="0">
              <a:lnSpc>
                <a:spcPct val="107000"/>
              </a:lnSpc>
              <a:spcAft>
                <a:spcPts val="800"/>
              </a:spcAft>
              <a:buNone/>
            </a:pPr>
            <a:r>
              <a:rPr lang="en-US" sz="1800" b="1" dirty="0">
                <a:effectLst/>
                <a:latin typeface="Arial" panose="020B060402020202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Can we de-escalate the individual prior to escalation and/or crisis?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Match your response to the level of dangerousness presented – always keep in mind reasonable force guidelines.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Choose a response technique that matches the phase of the assault cycle.</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Remember the general principles of verbal crisis intervention and de-escalation techniques.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Verbal crisis intervention should follow the approach techniques in the common knowledge model.</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endParaRPr lang="en-CA" dirty="0"/>
          </a:p>
        </p:txBody>
      </p:sp>
      <p:pic>
        <p:nvPicPr>
          <p:cNvPr id="4" name="Picture 2" descr="Safe Work Background No Logos">
            <a:extLst>
              <a:ext uri="{FF2B5EF4-FFF2-40B4-BE49-F238E27FC236}">
                <a16:creationId xmlns:a16="http://schemas.microsoft.com/office/drawing/2014/main" id="{F9FEC47B-B206-ACAC-611A-829FB46BD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E8E5C749-E8E8-812A-79C2-725992470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410945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43F207-2B00-E3C2-9654-3C7C8D8D6B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807" y="34813"/>
            <a:ext cx="6484386" cy="6832179"/>
          </a:xfrm>
        </p:spPr>
      </p:pic>
      <p:pic>
        <p:nvPicPr>
          <p:cNvPr id="3" name="Picture 2" descr="A black background with green text&#10;&#10;Description automatically generated">
            <a:extLst>
              <a:ext uri="{FF2B5EF4-FFF2-40B4-BE49-F238E27FC236}">
                <a16:creationId xmlns:a16="http://schemas.microsoft.com/office/drawing/2014/main" id="{213092DC-5D93-BDAE-0A27-766039A93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29243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995805-5900-19FF-07E9-BDEE2EFFEA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4370"/>
          <a:stretch/>
        </p:blipFill>
        <p:spPr>
          <a:xfrm>
            <a:off x="1079612" y="319044"/>
            <a:ext cx="6984776" cy="5630236"/>
          </a:xfrm>
        </p:spPr>
      </p:pic>
      <p:pic>
        <p:nvPicPr>
          <p:cNvPr id="3" name="Picture 2" descr="A black background with green text&#10;&#10;Description automatically generated">
            <a:extLst>
              <a:ext uri="{FF2B5EF4-FFF2-40B4-BE49-F238E27FC236}">
                <a16:creationId xmlns:a16="http://schemas.microsoft.com/office/drawing/2014/main" id="{58CEC7DF-5E84-B942-768C-D17C3C9D1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856217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957896-37EC-74BB-67CB-08677D2F5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452" y="314889"/>
            <a:ext cx="6673095" cy="6228222"/>
          </a:xfrm>
        </p:spPr>
      </p:pic>
      <p:pic>
        <p:nvPicPr>
          <p:cNvPr id="3" name="Picture 2" descr="A black background with green text&#10;&#10;Description automatically generated">
            <a:extLst>
              <a:ext uri="{FF2B5EF4-FFF2-40B4-BE49-F238E27FC236}">
                <a16:creationId xmlns:a16="http://schemas.microsoft.com/office/drawing/2014/main" id="{0FE971BD-7E6A-193E-8E96-08EA19C14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855381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E5D68F-BAA4-D6D9-4C69-E9156AC5A6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032" y="80735"/>
            <a:ext cx="6109935" cy="6643521"/>
          </a:xfrm>
        </p:spPr>
      </p:pic>
      <p:pic>
        <p:nvPicPr>
          <p:cNvPr id="3" name="Picture 2" descr="A black background with green text&#10;&#10;Description automatically generated">
            <a:extLst>
              <a:ext uri="{FF2B5EF4-FFF2-40B4-BE49-F238E27FC236}">
                <a16:creationId xmlns:a16="http://schemas.microsoft.com/office/drawing/2014/main" id="{327ED70F-A96D-66EF-3959-44924C51B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120432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octor writing on tablet with pen">
            <a:extLst>
              <a:ext uri="{FF2B5EF4-FFF2-40B4-BE49-F238E27FC236}">
                <a16:creationId xmlns:a16="http://schemas.microsoft.com/office/drawing/2014/main" id="{0BA77043-4031-BA63-2517-CBCB79EFA38C}"/>
              </a:ext>
            </a:extLst>
          </p:cNvPr>
          <p:cNvPicPr>
            <a:picLocks noChangeAspect="1"/>
          </p:cNvPicPr>
          <p:nvPr/>
        </p:nvPicPr>
        <p:blipFill>
          <a:blip r:embed="rId2">
            <a:alphaModFix amt="28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1779"/>
          <a:stretch/>
        </p:blipFill>
        <p:spPr>
          <a:xfrm>
            <a:off x="0" y="606425"/>
            <a:ext cx="9144000" cy="6249987"/>
          </a:xfrm>
          <a:prstGeom prst="rect">
            <a:avLst/>
          </a:prstGeom>
        </p:spPr>
      </p:pic>
      <p:sp>
        <p:nvSpPr>
          <p:cNvPr id="78850" name="Rectangle 4"/>
          <p:cNvSpPr>
            <a:spLocks noGrp="1" noChangeArrowheads="1"/>
          </p:cNvSpPr>
          <p:nvPr>
            <p:ph type="ctrTitle"/>
          </p:nvPr>
        </p:nvSpPr>
        <p:spPr>
          <a:xfrm>
            <a:off x="685800" y="764705"/>
            <a:ext cx="7772400" cy="1296143"/>
          </a:xfrm>
        </p:spPr>
        <p:txBody>
          <a:bodyPr>
            <a:noAutofit/>
          </a:bodyPr>
          <a:lstStyle/>
          <a:p>
            <a:pPr marR="6350" algn="ctr"/>
            <a:r>
              <a:rPr lang="en-US" sz="4200" b="1" dirty="0">
                <a:effectLst/>
                <a:latin typeface="Bahnschrift SemiBold" panose="020B0502040204020203" pitchFamily="34" charset="0"/>
                <a:ea typeface="Times New Roman" panose="02020603050405020304" pitchFamily="18" charset="0"/>
              </a:rPr>
              <a:t>Recording</a:t>
            </a:r>
            <a:br>
              <a:rPr lang="en-CA" sz="4200" dirty="0">
                <a:effectLst/>
                <a:latin typeface="Bahnschrift SemiBold" panose="020B0502040204020203" pitchFamily="34" charset="0"/>
                <a:ea typeface="Times New Roman" panose="02020603050405020304" pitchFamily="18" charset="0"/>
              </a:rPr>
            </a:br>
            <a:r>
              <a:rPr lang="en-US" sz="4200" b="1" dirty="0">
                <a:effectLst/>
                <a:latin typeface="Bahnschrift SemiBold" panose="020B0502040204020203" pitchFamily="34" charset="0"/>
                <a:ea typeface="Times New Roman" panose="02020603050405020304" pitchFamily="18" charset="0"/>
              </a:rPr>
              <a:t> </a:t>
            </a:r>
            <a:endParaRPr lang="en-CA" sz="4200" dirty="0">
              <a:effectLst/>
              <a:latin typeface="Bahnschrift SemiBold" panose="020B0502040204020203" pitchFamily="34" charset="0"/>
              <a:ea typeface="Times New Roman" panose="02020603050405020304" pitchFamily="18" charset="0"/>
            </a:endParaRPr>
          </a:p>
        </p:txBody>
      </p:sp>
      <p:pic>
        <p:nvPicPr>
          <p:cNvPr id="2" name="Picture 2" descr="Safe Work Background No Logos">
            <a:extLst>
              <a:ext uri="{FF2B5EF4-FFF2-40B4-BE49-F238E27FC236}">
                <a16:creationId xmlns:a16="http://schemas.microsoft.com/office/drawing/2014/main" id="{8A38FD23-2DDC-BB86-C576-DA2E4ECCF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1" name="Rectangle 10">
            <a:extLst>
              <a:ext uri="{FF2B5EF4-FFF2-40B4-BE49-F238E27FC236}">
                <a16:creationId xmlns:a16="http://schemas.microsoft.com/office/drawing/2014/main" id="{635FBA28-A6D5-823D-6AC4-91BA974D4693}"/>
              </a:ext>
            </a:extLst>
          </p:cNvPr>
          <p:cNvSpPr>
            <a:spLocks noChangeArrowheads="1"/>
          </p:cNvSpPr>
          <p:nvPr/>
        </p:nvSpPr>
        <p:spPr bwMode="auto">
          <a:xfrm>
            <a:off x="971600" y="1723449"/>
            <a:ext cx="7131028"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Who</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Where</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a:t>
            </a:r>
            <a:endParaRPr lang="en-GB" altLang="en-US" sz="2600" dirty="0">
              <a:solidFill>
                <a:srgbClr val="000000"/>
              </a:solidFill>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Injuries</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Notification</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Simplicity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Follow-up </a:t>
            </a:r>
            <a:endParaRPr kumimoji="0" lang="en-GB" altLang="en-US" sz="26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CA"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black background with green text&#10;&#10;Description automatically generated">
            <a:extLst>
              <a:ext uri="{FF2B5EF4-FFF2-40B4-BE49-F238E27FC236}">
                <a16:creationId xmlns:a16="http://schemas.microsoft.com/office/drawing/2014/main" id="{CE827E9D-BC27-D298-244E-368499C0F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5776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708920"/>
            <a:ext cx="8208912" cy="244827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Advanced:</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Basic learning outcomes</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Intermediate learning outcomes</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principles of effective manual restraint techniques (demonstration, practice and return demonstration of techniques – practice each technique three times)</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3879946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484784"/>
            <a:ext cx="8230044" cy="433965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Remember:</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If it isn’t in writing, it didn’t happen. If it is written incorrectly, it happened the way you wrote it. Keep your language simple, short, and jargon-free.</a:t>
            </a:r>
          </a:p>
          <a:p>
            <a:pPr marL="0" marR="457200" indent="0">
              <a:buNone/>
            </a:pPr>
            <a:endParaRPr lang="en-US" sz="2600" b="1" i="1"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b="1" i="1" dirty="0">
                <a:latin typeface="Arial" panose="020B0604020202020204" pitchFamily="34" charset="0"/>
                <a:ea typeface="Times New Roman" panose="02020603050405020304" pitchFamily="18" charset="0"/>
                <a:cs typeface="Arial" panose="020B0604020202020204" pitchFamily="34" charset="0"/>
              </a:rPr>
              <a:t>Ensure you know your employer’s policies and procedures for reporting.</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817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ctrTitle"/>
          </p:nvPr>
        </p:nvSpPr>
        <p:spPr>
          <a:xfrm>
            <a:off x="685800" y="1124744"/>
            <a:ext cx="7772400" cy="288032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Intermediate </a:t>
            </a:r>
            <a:br>
              <a:rPr lang="en-US" altLang="en-US" sz="4200" b="1" dirty="0">
                <a:latin typeface="Bahnschrift SemiBold" panose="020B0502040204020203" pitchFamily="34" charset="0"/>
                <a:cs typeface="Arial" panose="020B0604020202020204" pitchFamily="34" charset="0"/>
              </a:rPr>
            </a:br>
            <a:r>
              <a:rPr lang="en-US" altLang="en-US" sz="4200" b="1" dirty="0">
                <a:latin typeface="Bahnschrift SemiBold" panose="020B0502040204020203" pitchFamily="34" charset="0"/>
                <a:cs typeface="Arial" panose="020B0604020202020204" pitchFamily="34" charset="0"/>
              </a:rPr>
              <a:t>Program</a:t>
            </a:r>
            <a:endParaRPr lang="en-CA" altLang="en-US" sz="4200" b="1" dirty="0">
              <a:latin typeface="Bahnschrift SemiBold" panose="020B0502040204020203" pitchFamily="34" charset="0"/>
              <a:cs typeface="Arial" panose="020B0604020202020204" pitchFamily="34" charset="0"/>
            </a:endParaRPr>
          </a:p>
        </p:txBody>
      </p:sp>
      <p:sp>
        <p:nvSpPr>
          <p:cNvPr id="78851" name="Rectangle 5"/>
          <p:cNvSpPr>
            <a:spLocks noGrp="1" noChangeArrowheads="1"/>
          </p:cNvSpPr>
          <p:nvPr>
            <p:ph type="subTitle" idx="1"/>
          </p:nvPr>
        </p:nvSpPr>
        <p:spPr>
          <a:xfrm>
            <a:off x="685800" y="4221088"/>
            <a:ext cx="7772400" cy="936104"/>
          </a:xfrm>
        </p:spPr>
        <p:txBody>
          <a:bodyPr>
            <a:normAutofit/>
          </a:bodyPr>
          <a:lstStyle/>
          <a:p>
            <a:pPr eaLnBrk="1" hangingPunct="1"/>
            <a:r>
              <a:rPr lang="en-US" altLang="en-US" sz="2800" b="1" i="1" dirty="0">
                <a:solidFill>
                  <a:srgbClr val="4AA261"/>
                </a:solidFill>
                <a:latin typeface="Arial" panose="020B0604020202020204" pitchFamily="34" charset="0"/>
                <a:cs typeface="Arial" panose="020B0604020202020204" pitchFamily="34" charset="0"/>
              </a:rPr>
              <a:t>*Techniques must be practiced slowly*</a:t>
            </a:r>
            <a:endParaRPr lang="en-US" altLang="en-US" dirty="0">
              <a:solidFill>
                <a:srgbClr val="4AA261"/>
              </a:solidFill>
            </a:endParaRPr>
          </a:p>
        </p:txBody>
      </p:sp>
      <p:pic>
        <p:nvPicPr>
          <p:cNvPr id="2" name="Picture 2" descr="Safe Work Background No Logos">
            <a:extLst>
              <a:ext uri="{FF2B5EF4-FFF2-40B4-BE49-F238E27FC236}">
                <a16:creationId xmlns:a16="http://schemas.microsoft.com/office/drawing/2014/main" id="{8A38FD23-2DDC-BB86-C576-DA2E4ECC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28E5166B-F2CF-4A2A-9036-D02381E35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1284338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4"/>
          <p:cNvSpPr>
            <a:spLocks noGrp="1"/>
          </p:cNvSpPr>
          <p:nvPr>
            <p:ph type="title"/>
          </p:nvPr>
        </p:nvSpPr>
        <p:spPr>
          <a:xfrm>
            <a:off x="453161" y="726132"/>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Fit for Training</a:t>
            </a:r>
          </a:p>
        </p:txBody>
      </p:sp>
      <p:sp>
        <p:nvSpPr>
          <p:cNvPr id="212996" name="Content Placeholder 5"/>
          <p:cNvSpPr>
            <a:spLocks noGrp="1"/>
          </p:cNvSpPr>
          <p:nvPr>
            <p:ph idx="1"/>
          </p:nvPr>
        </p:nvSpPr>
        <p:spPr>
          <a:xfrm>
            <a:off x="457200" y="1988840"/>
            <a:ext cx="8229600" cy="4554632"/>
          </a:xfrm>
        </p:spPr>
        <p:txBody>
          <a:bodyPr>
            <a:normAutofit/>
          </a:bodyPr>
          <a:lstStyle/>
          <a:p>
            <a:pPr eaLnBrk="1" hangingPunct="1">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Please sign the Fit for Training declaration and give it to the trainer.</a:t>
            </a:r>
          </a:p>
          <a:p>
            <a:pPr eaLnBrk="1" hangingPunct="1">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Inform your facilitator of any injuries or physical limitations.</a:t>
            </a:r>
          </a:p>
        </p:txBody>
      </p:sp>
      <p:pic>
        <p:nvPicPr>
          <p:cNvPr id="2" name="Picture 2" descr="Safe Work Background No Logos">
            <a:extLst>
              <a:ext uri="{FF2B5EF4-FFF2-40B4-BE49-F238E27FC236}">
                <a16:creationId xmlns:a16="http://schemas.microsoft.com/office/drawing/2014/main" id="{9C23E7FF-81C4-7A0C-B985-4C4D1128C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8E32FA88-6EED-5212-5895-7A5478D06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5" name="Picture 4">
            <a:extLst>
              <a:ext uri="{FF2B5EF4-FFF2-40B4-BE49-F238E27FC236}">
                <a16:creationId xmlns:a16="http://schemas.microsoft.com/office/drawing/2014/main" id="{A2A0D80B-9705-B22E-D21E-C3D02A3650F6}"/>
              </a:ext>
            </a:extLst>
          </p:cNvPr>
          <p:cNvPicPr>
            <a:picLocks noChangeAspect="1"/>
          </p:cNvPicPr>
          <p:nvPr/>
        </p:nvPicPr>
        <p:blipFill>
          <a:blip r:embed="rId5"/>
          <a:stretch>
            <a:fillRect/>
          </a:stretch>
        </p:blipFill>
        <p:spPr>
          <a:xfrm>
            <a:off x="3166866" y="3666324"/>
            <a:ext cx="2810267" cy="2715004"/>
          </a:xfrm>
          <a:prstGeom prst="rect">
            <a:avLst/>
          </a:prstGeom>
        </p:spPr>
      </p:pic>
    </p:spTree>
    <p:extLst>
      <p:ext uri="{BB962C8B-B14F-4D97-AF65-F5344CB8AC3E}">
        <p14:creationId xmlns:p14="http://schemas.microsoft.com/office/powerpoint/2010/main" val="4136674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0901" name="Rectangle 3">
            <a:extLst>
              <a:ext uri="{FF2B5EF4-FFF2-40B4-BE49-F238E27FC236}">
                <a16:creationId xmlns:a16="http://schemas.microsoft.com/office/drawing/2014/main" id="{E5DBE5E0-6EBD-E677-B188-BB8AF5D17517}"/>
              </a:ext>
            </a:extLst>
          </p:cNvPr>
          <p:cNvGraphicFramePr>
            <a:graphicFrameLocks noGrp="1"/>
          </p:cNvGraphicFramePr>
          <p:nvPr>
            <p:ph idx="1"/>
            <p:extLst>
              <p:ext uri="{D42A27DB-BD31-4B8C-83A1-F6EECF244321}">
                <p14:modId xmlns:p14="http://schemas.microsoft.com/office/powerpoint/2010/main" val="3248065309"/>
              </p:ext>
            </p:extLst>
          </p:nvPr>
        </p:nvGraphicFramePr>
        <p:xfrm>
          <a:off x="474064" y="1828483"/>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FE86362B-34B3-D5CE-1BE3-5DB79C13E746}"/>
              </a:ext>
            </a:extLst>
          </p:cNvPr>
          <p:cNvSpPr>
            <a:spLocks noGrp="1"/>
          </p:cNvSpPr>
          <p:nvPr>
            <p:ph type="title"/>
          </p:nvPr>
        </p:nvSpPr>
        <p:spPr/>
        <p:txBody>
          <a:bodyPr/>
          <a:lstStyle/>
          <a:p>
            <a:endParaRPr lang="en-CA"/>
          </a:p>
        </p:txBody>
      </p:sp>
      <p:pic>
        <p:nvPicPr>
          <p:cNvPr id="6" name="Picture 5" descr="A green and blue background&#10;&#10;Description automatically generated">
            <a:extLst>
              <a:ext uri="{FF2B5EF4-FFF2-40B4-BE49-F238E27FC236}">
                <a16:creationId xmlns:a16="http://schemas.microsoft.com/office/drawing/2014/main" id="{C114DC8B-7D1D-9C59-7B7C-2765232DC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7" name="Text Placeholder 7">
            <a:extLst>
              <a:ext uri="{FF2B5EF4-FFF2-40B4-BE49-F238E27FC236}">
                <a16:creationId xmlns:a16="http://schemas.microsoft.com/office/drawing/2014/main" id="{F3F422A4-0CE6-AB87-4E89-BBBB4A7A92CE}"/>
              </a:ext>
            </a:extLst>
          </p:cNvPr>
          <p:cNvSpPr txBox="1">
            <a:spLocks/>
          </p:cNvSpPr>
          <p:nvPr/>
        </p:nvSpPr>
        <p:spPr bwMode="auto">
          <a:xfrm>
            <a:off x="323528" y="116632"/>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Principles of Evasion</a:t>
            </a:r>
          </a:p>
        </p:txBody>
      </p:sp>
      <p:pic>
        <p:nvPicPr>
          <p:cNvPr id="4" name="Picture 3" descr="A black background with green text&#10;&#10;Description automatically generated">
            <a:extLst>
              <a:ext uri="{FF2B5EF4-FFF2-40B4-BE49-F238E27FC236}">
                <a16:creationId xmlns:a16="http://schemas.microsoft.com/office/drawing/2014/main" id="{76830D41-092C-B846-2FAC-C7E4E42DDF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112759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4704"/>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Captures</a:t>
            </a:r>
          </a:p>
        </p:txBody>
      </p:sp>
      <p:sp>
        <p:nvSpPr>
          <p:cNvPr id="81923" name="Rectangle 3"/>
          <p:cNvSpPr>
            <a:spLocks noGrp="1" noChangeArrowheads="1"/>
          </p:cNvSpPr>
          <p:nvPr>
            <p:ph idx="1"/>
          </p:nvPr>
        </p:nvSpPr>
        <p:spPr>
          <a:xfrm>
            <a:off x="179512" y="3120008"/>
            <a:ext cx="3771900" cy="1684784"/>
          </a:xfrm>
        </p:spPr>
        <p:txBody>
          <a:bodyPr/>
          <a:lstStyle/>
          <a:p>
            <a:pPr algn="ctr" eaLnBrk="1" hangingPunct="1">
              <a:buFont typeface="Wingdings" pitchFamily="2" charset="2"/>
              <a:buNone/>
            </a:pPr>
            <a:r>
              <a:rPr lang="en-US" altLang="en-US" dirty="0">
                <a:latin typeface="Arial" panose="020B0604020202020204" pitchFamily="34" charset="0"/>
                <a:cs typeface="Arial" panose="020B0604020202020204" pitchFamily="34" charset="0"/>
              </a:rPr>
              <a:t>Always move toward the point of capture</a:t>
            </a:r>
          </a:p>
          <a:p>
            <a:pPr eaLnBrk="1" hangingPunct="1"/>
            <a:endParaRPr lang="en-US" altLang="en-US" sz="3800" dirty="0"/>
          </a:p>
          <a:p>
            <a:pPr eaLnBrk="1" hangingPunct="1"/>
            <a:endParaRPr lang="en-US" altLang="en-US" dirty="0"/>
          </a:p>
        </p:txBody>
      </p:sp>
      <p:sp>
        <p:nvSpPr>
          <p:cNvPr id="81924" name="Oval 4"/>
          <p:cNvSpPr>
            <a:spLocks noChangeArrowheads="1"/>
          </p:cNvSpPr>
          <p:nvPr/>
        </p:nvSpPr>
        <p:spPr bwMode="auto">
          <a:xfrm>
            <a:off x="5715000" y="2895600"/>
            <a:ext cx="2209800" cy="2133600"/>
          </a:xfrm>
          <a:prstGeom prst="ellipse">
            <a:avLst/>
          </a:prstGeom>
          <a:solidFill>
            <a:srgbClr val="0174B9"/>
          </a:solidFill>
          <a:ln w="9525">
            <a:solidFill>
              <a:srgbClr val="0174B9"/>
            </a:solidFill>
            <a:round/>
            <a:headEnd/>
            <a:tailEnd/>
          </a:ln>
          <a:effectLst>
            <a:glow rad="63500">
              <a:schemeClr val="accent1">
                <a:satMod val="175000"/>
                <a:alpha val="40000"/>
              </a:schemeClr>
            </a:glo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1925" name="Text Box 5"/>
          <p:cNvSpPr txBox="1">
            <a:spLocks noChangeArrowheads="1"/>
          </p:cNvSpPr>
          <p:nvPr/>
        </p:nvSpPr>
        <p:spPr bwMode="auto">
          <a:xfrm>
            <a:off x="6084168" y="3489325"/>
            <a:ext cx="1676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b="1" dirty="0">
                <a:solidFill>
                  <a:schemeClr val="bg1"/>
                </a:solidFill>
                <a:latin typeface="Bahnschrift SemiBold" panose="020B0502040204020203" pitchFamily="34" charset="0"/>
                <a:ea typeface="ＭＳ Ｐゴシック" pitchFamily="-102" charset="-128"/>
                <a:cs typeface="Arial" panose="020B0604020202020204" pitchFamily="34" charset="0"/>
              </a:rPr>
              <a:t>Point of Capture</a:t>
            </a:r>
          </a:p>
        </p:txBody>
      </p:sp>
      <p:sp>
        <p:nvSpPr>
          <p:cNvPr id="69638" name="Line 6"/>
          <p:cNvSpPr>
            <a:spLocks noChangeShapeType="1"/>
          </p:cNvSpPr>
          <p:nvPr/>
        </p:nvSpPr>
        <p:spPr bwMode="auto">
          <a:xfrm>
            <a:off x="4067944" y="3861048"/>
            <a:ext cx="1494656"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 name="Picture 2" descr="Safe Work Background No Logos">
            <a:extLst>
              <a:ext uri="{FF2B5EF4-FFF2-40B4-BE49-F238E27FC236}">
                <a16:creationId xmlns:a16="http://schemas.microsoft.com/office/drawing/2014/main" id="{9E4672E2-A568-0888-E747-C63984CF4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1D1E319-C2C5-4E1E-18BD-0E8752540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77366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0-#ppt_w/2"/>
                                          </p:val>
                                        </p:tav>
                                        <p:tav tm="100000">
                                          <p:val>
                                            <p:strVal val="#ppt_x"/>
                                          </p:val>
                                        </p:tav>
                                      </p:tavLst>
                                    </p:anim>
                                    <p:anim calcmode="lin" valueType="num">
                                      <p:cBhvr additive="base">
                                        <p:cTn id="8" dur="500" fill="hold"/>
                                        <p:tgtEl>
                                          <p:spTgt spid="696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115050" y="692696"/>
            <a:ext cx="2575635" cy="1415270"/>
          </a:xfrm>
        </p:spPr>
        <p:txBody>
          <a:bodyPr anchor="t">
            <a:noAutofit/>
          </a:bodyPr>
          <a:lstStyle/>
          <a:p>
            <a:pPr eaLnBrk="1" hangingPunct="1"/>
            <a:r>
              <a:rPr lang="en-US" altLang="en-US" sz="4200" b="1" dirty="0">
                <a:latin typeface="Bahnschrift SemiBold" panose="020B0502040204020203" pitchFamily="34" charset="0"/>
                <a:cs typeface="Arial" panose="020B0604020202020204" pitchFamily="34" charset="0"/>
              </a:rPr>
              <a:t>Mobility and Warm-up</a:t>
            </a:r>
          </a:p>
        </p:txBody>
      </p:sp>
      <p:sp>
        <p:nvSpPr>
          <p:cNvPr id="83971" name="Rectangle 3"/>
          <p:cNvSpPr>
            <a:spLocks noGrp="1" noChangeArrowheads="1"/>
          </p:cNvSpPr>
          <p:nvPr>
            <p:ph idx="1"/>
          </p:nvPr>
        </p:nvSpPr>
        <p:spPr>
          <a:xfrm>
            <a:off x="6244837" y="2854317"/>
            <a:ext cx="2575635" cy="3599019"/>
          </a:xfrm>
        </p:spPr>
        <p:txBody>
          <a:bodyPr>
            <a:normAutofit/>
          </a:bodyPr>
          <a:lstStyle/>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Stance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Breathing</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Neck mobility/shoulder rolls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Toe/heel lifts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Balance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Crouch/cover</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Side and back step</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Pivot</a:t>
            </a:r>
          </a:p>
        </p:txBody>
      </p:sp>
      <p:pic>
        <p:nvPicPr>
          <p:cNvPr id="3" name="Picture 2" descr="People practicing yoga">
            <a:extLst>
              <a:ext uri="{FF2B5EF4-FFF2-40B4-BE49-F238E27FC236}">
                <a16:creationId xmlns:a16="http://schemas.microsoft.com/office/drawing/2014/main" id="{EFC91FAC-CF9B-C9AC-D0C9-5E809D6788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09" r="9811" b="-1"/>
          <a:stretch/>
        </p:blipFill>
        <p:spPr>
          <a:xfrm>
            <a:off x="-7414" y="10"/>
            <a:ext cx="5679453" cy="6857990"/>
          </a:xfrm>
          <a:prstGeom prst="rect">
            <a:avLst/>
          </a:prstGeom>
        </p:spPr>
      </p:pic>
      <p:pic>
        <p:nvPicPr>
          <p:cNvPr id="2" name="Picture 1" descr="A black background with green text&#10;&#10;Description automatically generated">
            <a:extLst>
              <a:ext uri="{FF2B5EF4-FFF2-40B4-BE49-F238E27FC236}">
                <a16:creationId xmlns:a16="http://schemas.microsoft.com/office/drawing/2014/main" id="{99F4B157-C84F-250A-20B9-6A1AFB72A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5" name="Picture 2" descr="Safe Work Background No Logos">
            <a:extLst>
              <a:ext uri="{FF2B5EF4-FFF2-40B4-BE49-F238E27FC236}">
                <a16:creationId xmlns:a16="http://schemas.microsoft.com/office/drawing/2014/main" id="{226E142E-C98D-BB9D-D49A-257BE7BB8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011999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5491" y="895087"/>
            <a:ext cx="7533018" cy="877729"/>
          </a:xfrm>
        </p:spPr>
        <p:txBody>
          <a:bodyPr anchor="ctr">
            <a:normAutofit/>
          </a:bodyPr>
          <a:lstStyle/>
          <a:p>
            <a:r>
              <a:rPr lang="en-US" sz="4200" b="1" dirty="0">
                <a:latin typeface="Bahnschrift SemiBold" panose="020B0502040204020203" pitchFamily="34" charset="0"/>
                <a:cs typeface="Arial" panose="020B0604020202020204" pitchFamily="34" charset="0"/>
              </a:rPr>
              <a:t>Techniques</a:t>
            </a:r>
          </a:p>
        </p:txBody>
      </p:sp>
      <p:graphicFrame>
        <p:nvGraphicFramePr>
          <p:cNvPr id="6" name="Content Placeholder 2">
            <a:extLst>
              <a:ext uri="{FF2B5EF4-FFF2-40B4-BE49-F238E27FC236}">
                <a16:creationId xmlns:a16="http://schemas.microsoft.com/office/drawing/2014/main" id="{1FEED9DD-44F9-61E5-DC0C-A68A3410C000}"/>
              </a:ext>
            </a:extLst>
          </p:cNvPr>
          <p:cNvGraphicFramePr>
            <a:graphicFrameLocks noGrp="1"/>
          </p:cNvGraphicFramePr>
          <p:nvPr>
            <p:ph idx="1"/>
            <p:extLst>
              <p:ext uri="{D42A27DB-BD31-4B8C-83A1-F6EECF244321}">
                <p14:modId xmlns:p14="http://schemas.microsoft.com/office/powerpoint/2010/main" val="244777606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CB3E5ADA-F06E-C6E4-2E4B-3893B37D76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F13320E6-582A-C935-7882-1A1BC9826C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50128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699" y="294538"/>
            <a:ext cx="7421963" cy="1033669"/>
          </a:xfrm>
        </p:spPr>
        <p:txBody>
          <a:bodyPr>
            <a:normAutofit/>
          </a:bodyPr>
          <a:lstStyle/>
          <a:p>
            <a:r>
              <a:rPr lang="en-US" sz="3500" b="1">
                <a:solidFill>
                  <a:srgbClr val="FFFFFF"/>
                </a:solidFill>
                <a:latin typeface="Arial" panose="020B0604020202020204" pitchFamily="34" charset="0"/>
                <a:cs typeface="Arial" panose="020B0604020202020204" pitchFamily="34" charset="0"/>
              </a:rPr>
              <a:t>Summary</a:t>
            </a:r>
          </a:p>
        </p:txBody>
      </p:sp>
      <p:sp>
        <p:nvSpPr>
          <p:cNvPr id="3" name="Content Placeholder 2"/>
          <p:cNvSpPr>
            <a:spLocks noGrp="1"/>
          </p:cNvSpPr>
          <p:nvPr>
            <p:ph idx="1"/>
          </p:nvPr>
        </p:nvSpPr>
        <p:spPr>
          <a:xfrm>
            <a:off x="1028699" y="1353198"/>
            <a:ext cx="7293023" cy="3683358"/>
          </a:xfrm>
        </p:spPr>
        <p:txBody>
          <a:bodyPr anchor="ctr">
            <a:normAutofit/>
          </a:bodyPr>
          <a:lstStyle/>
          <a:p>
            <a:pPr marL="0" indent="0" algn="ctr">
              <a:buNone/>
            </a:pPr>
            <a:r>
              <a:rPr lang="en-US" sz="4200" b="1" dirty="0">
                <a:latin typeface="Bahnschrift SemiBold" panose="020B0502040204020203" pitchFamily="34" charset="0"/>
                <a:cs typeface="Arial" panose="020B0604020202020204" pitchFamily="34" charset="0"/>
              </a:rPr>
              <a:t>Summary</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You have learned:</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Evasive techniques are designed to allow avoidance of the intended pain or injury without retaliation or overreaction</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Evasive techniques meet the criteria for “reasonable force” when responding to a brief episode of assault causing bodily harm</a:t>
            </a:r>
          </a:p>
        </p:txBody>
      </p:sp>
      <p:pic>
        <p:nvPicPr>
          <p:cNvPr id="5" name="Picture 2" descr="Safe Work Background No Logos">
            <a:extLst>
              <a:ext uri="{FF2B5EF4-FFF2-40B4-BE49-F238E27FC236}">
                <a16:creationId xmlns:a16="http://schemas.microsoft.com/office/drawing/2014/main" id="{4D32912E-613C-6E80-62DA-141F68D58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E5BF6D89-3E06-52FD-DDA2-25FF6B741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277365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0" y="1052736"/>
            <a:ext cx="4320480" cy="1708243"/>
          </a:xfrm>
          <a:prstGeom prst="rect">
            <a:avLst/>
          </a:prstGeom>
        </p:spPr>
        <p:txBody>
          <a:bodyPr vert="horz" lIns="91440" tIns="45720" rIns="91440" bIns="45720" rtlCol="0" anchor="ctr">
            <a:normAutofit/>
          </a:bodyPr>
          <a:lstStyle/>
          <a:p>
            <a:pPr algn="l">
              <a:lnSpc>
                <a:spcPct val="90000"/>
              </a:lnSpc>
            </a:pPr>
            <a:r>
              <a:rPr lang="en-US" sz="4200" b="1" kern="1200" dirty="0">
                <a:solidFill>
                  <a:schemeClr val="tx1"/>
                </a:solidFill>
                <a:latin typeface="Bahnschrift SemiBold" panose="020B0502040204020203" pitchFamily="34" charset="0"/>
              </a:rPr>
              <a:t>Administrative Details</a:t>
            </a:r>
          </a:p>
        </p:txBody>
      </p:sp>
      <p:sp>
        <p:nvSpPr>
          <p:cNvPr id="3" name="Content Placeholder 2"/>
          <p:cNvSpPr>
            <a:spLocks noGrp="1"/>
          </p:cNvSpPr>
          <p:nvPr>
            <p:ph sz="half" idx="1"/>
          </p:nvPr>
        </p:nvSpPr>
        <p:spPr>
          <a:xfrm>
            <a:off x="4499993" y="1916832"/>
            <a:ext cx="4320479" cy="3769835"/>
          </a:xfrm>
        </p:spPr>
        <p:txBody>
          <a:bodyPr vert="horz" lIns="91440" tIns="45720" rIns="91440" bIns="45720" rtlCol="0" anchor="ctr">
            <a:normAutofit/>
          </a:bodyPr>
          <a:lstStyle/>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Fit for Training declaration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Evaluation (post-session 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Certificate of completion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Re-evaluation</a:t>
            </a:r>
          </a:p>
        </p:txBody>
      </p:sp>
      <p:pic>
        <p:nvPicPr>
          <p:cNvPr id="7" name="Picture 6" descr="Hand holding a pen shading number on a sheet">
            <a:extLst>
              <a:ext uri="{FF2B5EF4-FFF2-40B4-BE49-F238E27FC236}">
                <a16:creationId xmlns:a16="http://schemas.microsoft.com/office/drawing/2014/main" id="{9192D1BB-5BBE-B258-0097-3CC00AC0FE37}"/>
              </a:ext>
            </a:extLst>
          </p:cNvPr>
          <p:cNvPicPr>
            <a:picLocks noChangeAspect="1"/>
          </p:cNvPicPr>
          <p:nvPr/>
        </p:nvPicPr>
        <p:blipFill rotWithShape="1">
          <a:blip r:embed="rId3"/>
          <a:srcRect l="51040" r="4410" b="-2"/>
          <a:stretch/>
        </p:blipFill>
        <p:spPr>
          <a:xfrm>
            <a:off x="0" y="533053"/>
            <a:ext cx="3851920" cy="5200204"/>
          </a:xfrm>
          <a:prstGeom prst="rect">
            <a:avLst/>
          </a:prstGeom>
        </p:spPr>
      </p:pic>
      <p:pic>
        <p:nvPicPr>
          <p:cNvPr id="4" name="Picture 2" descr="Safe Work Background No Logos">
            <a:extLst>
              <a:ext uri="{FF2B5EF4-FFF2-40B4-BE49-F238E27FC236}">
                <a16:creationId xmlns:a16="http://schemas.microsoft.com/office/drawing/2014/main" id="{4B2AFABD-6DE0-7DE4-3D84-0D9C6705E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a:extLst>
              <a:ext uri="{FF2B5EF4-FFF2-40B4-BE49-F238E27FC236}">
                <a16:creationId xmlns:a16="http://schemas.microsoft.com/office/drawing/2014/main" id="{B19CD4B5-FD8C-80B5-CD39-C8D2A58AF716}"/>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67127C18-C904-21D8-30CE-626CDF00C81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pPr algn="ctr"/>
            <a:r>
              <a:rPr lang="en-US" sz="4200" dirty="0">
                <a:solidFill>
                  <a:schemeClr val="bg1"/>
                </a:solidFill>
                <a:latin typeface="Bahnschrift SemiBold" panose="020B0502040204020203" pitchFamily="34" charset="0"/>
                <a:cs typeface="Arial" panose="020B0604020202020204" pitchFamily="34" charset="0"/>
              </a:rPr>
              <a:t>Be aware… be healthy… be safe.</a:t>
            </a:r>
            <a:endParaRPr lang="en-US" sz="4200" dirty="0">
              <a:solidFill>
                <a:schemeClr val="bg1"/>
              </a:solidFill>
            </a:endParaRPr>
          </a:p>
        </p:txBody>
      </p:sp>
    </p:spTree>
    <p:extLst>
      <p:ext uri="{BB962C8B-B14F-4D97-AF65-F5344CB8AC3E}">
        <p14:creationId xmlns:p14="http://schemas.microsoft.com/office/powerpoint/2010/main" val="1308793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ctrTitle"/>
          </p:nvPr>
        </p:nvSpPr>
        <p:spPr>
          <a:xfrm>
            <a:off x="679529" y="1216424"/>
            <a:ext cx="7772400" cy="288032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Advanced </a:t>
            </a:r>
            <a:br>
              <a:rPr lang="en-US" altLang="en-US" sz="4200" b="1" dirty="0">
                <a:latin typeface="Bahnschrift SemiBold" panose="020B0502040204020203" pitchFamily="34" charset="0"/>
                <a:cs typeface="Arial" panose="020B0604020202020204" pitchFamily="34" charset="0"/>
              </a:rPr>
            </a:br>
            <a:r>
              <a:rPr lang="en-US" altLang="en-US" sz="4200" b="1" dirty="0">
                <a:latin typeface="Bahnschrift SemiBold" panose="020B0502040204020203" pitchFamily="34" charset="0"/>
                <a:cs typeface="Arial" panose="020B0604020202020204" pitchFamily="34" charset="0"/>
              </a:rPr>
              <a:t>Program</a:t>
            </a:r>
            <a:endParaRPr lang="en-CA" altLang="en-US" sz="4200" b="1" dirty="0">
              <a:latin typeface="Bahnschrift SemiBold" panose="020B0502040204020203" pitchFamily="34" charset="0"/>
              <a:cs typeface="Arial" panose="020B0604020202020204" pitchFamily="34" charset="0"/>
            </a:endParaRPr>
          </a:p>
        </p:txBody>
      </p:sp>
      <p:sp>
        <p:nvSpPr>
          <p:cNvPr id="78851" name="Rectangle 5"/>
          <p:cNvSpPr>
            <a:spLocks noGrp="1" noChangeArrowheads="1"/>
          </p:cNvSpPr>
          <p:nvPr>
            <p:ph type="subTitle" idx="1"/>
          </p:nvPr>
        </p:nvSpPr>
        <p:spPr>
          <a:xfrm>
            <a:off x="683568" y="4149080"/>
            <a:ext cx="7772400" cy="936104"/>
          </a:xfrm>
        </p:spPr>
        <p:txBody>
          <a:bodyPr>
            <a:normAutofit fontScale="92500" lnSpcReduction="10000"/>
          </a:bodyPr>
          <a:lstStyle/>
          <a:p>
            <a:pPr algn="l"/>
            <a:endParaRPr lang="en-US" altLang="en-US" sz="2800" b="1" i="1" dirty="0">
              <a:solidFill>
                <a:srgbClr val="00B050"/>
              </a:solidFill>
              <a:latin typeface="Arial" panose="020B0604020202020204" pitchFamily="34" charset="0"/>
              <a:cs typeface="Arial" panose="020B0604020202020204" pitchFamily="34" charset="0"/>
            </a:endParaRPr>
          </a:p>
          <a:p>
            <a:pPr eaLnBrk="1" hangingPunct="1"/>
            <a:r>
              <a:rPr lang="en-US" altLang="en-US" sz="2800" b="1" i="1" dirty="0">
                <a:solidFill>
                  <a:srgbClr val="00B050"/>
                </a:solidFill>
                <a:latin typeface="Arial" panose="020B0604020202020204" pitchFamily="34" charset="0"/>
                <a:cs typeface="Arial" panose="020B0604020202020204" pitchFamily="34" charset="0"/>
              </a:rPr>
              <a:t>*techniques must be practiced slowly</a:t>
            </a:r>
            <a:endParaRPr lang="en-US" altLang="en-US" dirty="0">
              <a:solidFill>
                <a:srgbClr val="00B050"/>
              </a:solidFill>
            </a:endParaRPr>
          </a:p>
        </p:txBody>
      </p:sp>
      <p:pic>
        <p:nvPicPr>
          <p:cNvPr id="2" name="Picture 2" descr="Safe Work Background No Logos">
            <a:extLst>
              <a:ext uri="{FF2B5EF4-FFF2-40B4-BE49-F238E27FC236}">
                <a16:creationId xmlns:a16="http://schemas.microsoft.com/office/drawing/2014/main" id="{403BDBD1-0C30-99C7-BF89-0978A05A6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EAF73D-DF97-5826-ABAE-96D0288DD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34702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DDA9074-73A1-1227-FFD5-A814C76DCD1E}"/>
              </a:ext>
            </a:extLst>
          </p:cNvPr>
          <p:cNvSpPr/>
          <p:nvPr/>
        </p:nvSpPr>
        <p:spPr>
          <a:xfrm>
            <a:off x="813355" y="1803391"/>
            <a:ext cx="7517290" cy="3729575"/>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47" name="Rectangle 3"/>
          <p:cNvSpPr>
            <a:spLocks noGrp="1" noChangeArrowheads="1"/>
          </p:cNvSpPr>
          <p:nvPr>
            <p:ph idx="1"/>
          </p:nvPr>
        </p:nvSpPr>
        <p:spPr>
          <a:xfrm>
            <a:off x="1115616" y="1729005"/>
            <a:ext cx="6912768" cy="3788227"/>
          </a:xfrm>
        </p:spPr>
        <p:txBody>
          <a:bodyPr anchor="ctr">
            <a:normAutofit/>
          </a:body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Workers who have developed a </a:t>
            </a:r>
          </a:p>
          <a:p>
            <a:pPr marL="0" indent="1588" eaLnBrk="1" hangingPunct="1">
              <a:lnSpc>
                <a:spcPct val="150000"/>
              </a:lnSpc>
              <a:spcBef>
                <a:spcPts val="0"/>
              </a:spcBef>
              <a:buFont typeface="Wingdings" pitchFamily="2" charset="2"/>
              <a:buNone/>
            </a:pPr>
            <a:r>
              <a:rPr lang="en-US" altLang="en-US" sz="2600" b="1" dirty="0">
                <a:latin typeface="Bahnschrift SemiBold" panose="020B0502040204020203" pitchFamily="34" charset="0"/>
                <a:cs typeface="Arial" panose="020B0604020202020204" pitchFamily="34" charset="0"/>
              </a:rPr>
              <a:t>SYSTEMATIC APPROACH </a:t>
            </a:r>
            <a:r>
              <a:rPr lang="en-US" altLang="en-US" sz="2600" dirty="0">
                <a:latin typeface="Arial" panose="020B0604020202020204" pitchFamily="34" charset="0"/>
                <a:cs typeface="Arial" panose="020B0604020202020204" pitchFamily="34" charset="0"/>
              </a:rPr>
              <a:t>to the </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treatment of aggressive or violent behavior are less likely to injure or be injured during an incident than those who haven’t!</a:t>
            </a:r>
          </a:p>
        </p:txBody>
      </p:sp>
      <p:pic>
        <p:nvPicPr>
          <p:cNvPr id="2" name="Picture 2" descr="Safe Work Background No Logos">
            <a:extLst>
              <a:ext uri="{FF2B5EF4-FFF2-40B4-BE49-F238E27FC236}">
                <a16:creationId xmlns:a16="http://schemas.microsoft.com/office/drawing/2014/main" id="{EB8F2AAE-D3E7-D34D-0D94-9CC25AFAE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Oval 5">
            <a:extLst>
              <a:ext uri="{FF2B5EF4-FFF2-40B4-BE49-F238E27FC236}">
                <a16:creationId xmlns:a16="http://schemas.microsoft.com/office/drawing/2014/main" id="{A382D11F-EE3A-5146-9F84-FFB3F7E722DD}"/>
              </a:ext>
            </a:extLst>
          </p:cNvPr>
          <p:cNvSpPr/>
          <p:nvPr/>
        </p:nvSpPr>
        <p:spPr>
          <a:xfrm>
            <a:off x="6588224" y="1124744"/>
            <a:ext cx="2088232" cy="2088232"/>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Graphic 2" descr="Checklist with solid fill">
            <a:extLst>
              <a:ext uri="{FF2B5EF4-FFF2-40B4-BE49-F238E27FC236}">
                <a16:creationId xmlns:a16="http://schemas.microsoft.com/office/drawing/2014/main" id="{25FFF7CC-3994-F67A-0A73-A5210C4123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1340768"/>
            <a:ext cx="1656184" cy="1656184"/>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393EC2E9-61A0-4602-64CF-AFEF854C2C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54690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28697" y="348865"/>
            <a:ext cx="7533018" cy="877729"/>
          </a:xfrm>
        </p:spPr>
        <p:txBody>
          <a:bodyPr anchor="ctr">
            <a:normAutofit/>
          </a:bodyPr>
          <a:lstStyle/>
          <a:p>
            <a:pPr eaLnBrk="1" hangingPunct="1"/>
            <a:r>
              <a:rPr lang="en-US" altLang="en-US" sz="3500" b="1">
                <a:solidFill>
                  <a:srgbClr val="FFFFFF"/>
                </a:solidFill>
                <a:latin typeface="Arial" panose="020B0604020202020204" pitchFamily="34" charset="0"/>
                <a:cs typeface="Arial" panose="020B0604020202020204" pitchFamily="34" charset="0"/>
              </a:rPr>
              <a:t>Disclaimer</a:t>
            </a:r>
          </a:p>
        </p:txBody>
      </p:sp>
      <p:graphicFrame>
        <p:nvGraphicFramePr>
          <p:cNvPr id="5125" name="Rectangle 3">
            <a:extLst>
              <a:ext uri="{FF2B5EF4-FFF2-40B4-BE49-F238E27FC236}">
                <a16:creationId xmlns:a16="http://schemas.microsoft.com/office/drawing/2014/main" id="{3C1FCFB6-63C3-8513-AF10-5A1767431114}"/>
              </a:ext>
            </a:extLst>
          </p:cNvPr>
          <p:cNvGraphicFramePr>
            <a:graphicFrameLocks noGrp="1"/>
          </p:cNvGraphicFramePr>
          <p:nvPr>
            <p:ph idx="1"/>
          </p:nvPr>
        </p:nvGraphicFramePr>
        <p:xfrm>
          <a:off x="474064" y="1226594"/>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D8C3FC9C-02E9-B449-C3BA-D9B97CE98D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DE4D5069-900D-C2CA-51A6-0674CF4268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720512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D343B-0C18-C75B-6F9C-C03B165A6B57}"/>
              </a:ext>
            </a:extLst>
          </p:cNvPr>
          <p:cNvSpPr txBox="1"/>
          <p:nvPr/>
        </p:nvSpPr>
        <p:spPr>
          <a:xfrm>
            <a:off x="1028699" y="294538"/>
            <a:ext cx="7421963" cy="10336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a:solidFill>
                  <a:srgbClr val="FFFFFF"/>
                </a:solidFill>
                <a:latin typeface="+mj-lt"/>
                <a:ea typeface="+mj-ea"/>
                <a:cs typeface="+mj-cs"/>
              </a:rPr>
              <a:t>Manual Restraints</a:t>
            </a:r>
          </a:p>
        </p:txBody>
      </p:sp>
      <p:sp>
        <p:nvSpPr>
          <p:cNvPr id="222212" name="Rectangle 3"/>
          <p:cNvSpPr>
            <a:spLocks noGrp="1" noChangeArrowheads="1"/>
          </p:cNvSpPr>
          <p:nvPr>
            <p:ph idx="1"/>
          </p:nvPr>
        </p:nvSpPr>
        <p:spPr>
          <a:xfrm>
            <a:off x="951385" y="1689858"/>
            <a:ext cx="7293023" cy="3683358"/>
          </a:xfrm>
        </p:spPr>
        <p:txBody>
          <a:bodyPr vert="horz" lIns="91440" tIns="45720" rIns="91440" bIns="45720" rtlCol="0" anchor="ctr">
            <a:normAutofit/>
          </a:bodyPr>
          <a:lstStyle/>
          <a:p>
            <a:pPr marL="0" indent="0">
              <a:lnSpc>
                <a:spcPct val="90000"/>
              </a:lnSpc>
              <a:buNone/>
            </a:pPr>
            <a:r>
              <a:rPr lang="en-US" altLang="en-US" sz="1800" b="1" dirty="0">
                <a:latin typeface="Arial" panose="020B0604020202020204" pitchFamily="34" charset="0"/>
                <a:cs typeface="Arial" panose="020B0604020202020204" pitchFamily="34" charset="0"/>
              </a:rPr>
              <a:t>Definition of Restraint: </a:t>
            </a:r>
            <a:r>
              <a:rPr lang="en-US" altLang="en-US" sz="1800" dirty="0">
                <a:latin typeface="Arial" panose="020B0604020202020204" pitchFamily="34" charset="0"/>
                <a:cs typeface="Arial" panose="020B0604020202020204" pitchFamily="34" charset="0"/>
              </a:rPr>
              <a:t>forcible and involuntary deprivation of the liberty to move.</a:t>
            </a:r>
          </a:p>
          <a:p>
            <a:pPr marL="0" indent="-228600">
              <a:lnSpc>
                <a:spcPct val="90000"/>
              </a:lnSpc>
            </a:pPr>
            <a:endParaRPr lang="en-US" altLang="en-US" sz="1800" dirty="0">
              <a:latin typeface="Arial" panose="020B0604020202020204" pitchFamily="34" charset="0"/>
              <a:cs typeface="Arial" panose="020B0604020202020204" pitchFamily="34" charset="0"/>
            </a:endParaRPr>
          </a:p>
          <a:p>
            <a:pPr marL="0" indent="0">
              <a:lnSpc>
                <a:spcPct val="90000"/>
              </a:lnSpc>
              <a:buNone/>
            </a:pPr>
            <a:r>
              <a:rPr lang="en-US" altLang="en-US" sz="1800" b="1" dirty="0">
                <a:latin typeface="Arial" panose="020B0604020202020204" pitchFamily="34" charset="0"/>
                <a:cs typeface="Arial" panose="020B0604020202020204" pitchFamily="34" charset="0"/>
              </a:rPr>
              <a:t>Types of Restraint:</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Manual (PART has some techniques)</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Seclusion</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Mechanical</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Chemical</a:t>
            </a:r>
          </a:p>
          <a:p>
            <a:pPr lvl="2">
              <a:lnSpc>
                <a:spcPct val="90000"/>
              </a:lnSpc>
            </a:pPr>
            <a:endParaRPr lang="en-US" altLang="en-US" sz="1800" dirty="0">
              <a:latin typeface="Arial" panose="020B0604020202020204" pitchFamily="34" charset="0"/>
              <a:cs typeface="Arial" panose="020B0604020202020204" pitchFamily="34" charset="0"/>
            </a:endParaRPr>
          </a:p>
          <a:p>
            <a:pPr marL="0" indent="0">
              <a:lnSpc>
                <a:spcPct val="90000"/>
              </a:lnSpc>
              <a:buNone/>
            </a:pPr>
            <a:r>
              <a:rPr lang="en-US" altLang="en-US" sz="2000" b="1" dirty="0">
                <a:latin typeface="Bahnschrift SemiBold" panose="020B0502040204020203" pitchFamily="34" charset="0"/>
                <a:cs typeface="Arial" panose="020B0604020202020204" pitchFamily="34" charset="0"/>
              </a:rPr>
              <a:t>PART does not teach about seclusion, mechanical or chemical restraint.</a:t>
            </a:r>
          </a:p>
        </p:txBody>
      </p:sp>
      <p:pic>
        <p:nvPicPr>
          <p:cNvPr id="4" name="Picture 2" descr="Safe Work Background No Logos">
            <a:extLst>
              <a:ext uri="{FF2B5EF4-FFF2-40B4-BE49-F238E27FC236}">
                <a16:creationId xmlns:a16="http://schemas.microsoft.com/office/drawing/2014/main" id="{5E686AC7-30D3-90B0-5879-8949B5EE9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466FC6E7-AD1D-AB81-5A64-3FE2C6F73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5773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28697" y="679063"/>
            <a:ext cx="7533018" cy="877729"/>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Principles of Manual Restraint</a:t>
            </a:r>
          </a:p>
        </p:txBody>
      </p:sp>
      <p:graphicFrame>
        <p:nvGraphicFramePr>
          <p:cNvPr id="80901" name="Rectangle 3">
            <a:extLst>
              <a:ext uri="{FF2B5EF4-FFF2-40B4-BE49-F238E27FC236}">
                <a16:creationId xmlns:a16="http://schemas.microsoft.com/office/drawing/2014/main" id="{E5DBE5E0-6EBD-E677-B188-BB8AF5D17517}"/>
              </a:ext>
            </a:extLst>
          </p:cNvPr>
          <p:cNvGraphicFramePr>
            <a:graphicFrameLocks noGrp="1"/>
          </p:cNvGraphicFramePr>
          <p:nvPr>
            <p:ph idx="1"/>
            <p:extLst>
              <p:ext uri="{D42A27DB-BD31-4B8C-83A1-F6EECF244321}">
                <p14:modId xmlns:p14="http://schemas.microsoft.com/office/powerpoint/2010/main" val="1429715272"/>
              </p:ext>
            </p:extLst>
          </p:nvPr>
        </p:nvGraphicFramePr>
        <p:xfrm>
          <a:off x="511493" y="1778684"/>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green text&#10;&#10;Description automatically generated">
            <a:extLst>
              <a:ext uri="{FF2B5EF4-FFF2-40B4-BE49-F238E27FC236}">
                <a16:creationId xmlns:a16="http://schemas.microsoft.com/office/drawing/2014/main" id="{38B06084-EEA8-698B-B393-86AA59ADE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3" descr="Safe Work Background No Logos">
            <a:extLst>
              <a:ext uri="{FF2B5EF4-FFF2-40B4-BE49-F238E27FC236}">
                <a16:creationId xmlns:a16="http://schemas.microsoft.com/office/drawing/2014/main" id="{E202051F-CA97-2463-15DE-232463B56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508615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265" name="Rectangle 224264">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258" name="Title 1"/>
          <p:cNvSpPr>
            <a:spLocks noGrp="1"/>
          </p:cNvSpPr>
          <p:nvPr>
            <p:ph type="title"/>
          </p:nvPr>
        </p:nvSpPr>
        <p:spPr>
          <a:xfrm>
            <a:off x="1217439" y="726430"/>
            <a:ext cx="6738937" cy="1118394"/>
          </a:xfrm>
        </p:spPr>
        <p:txBody>
          <a:bodyPr anchor="t">
            <a:normAutofit/>
          </a:bodyPr>
          <a:lstStyle/>
          <a:p>
            <a:pPr eaLnBrk="1" hangingPunct="1"/>
            <a:r>
              <a:rPr lang="en-US" altLang="en-US" sz="4200" b="1" dirty="0">
                <a:latin typeface="Bahnschrift SemiBold" panose="020B0502040204020203" pitchFamily="34" charset="0"/>
                <a:cs typeface="Arial" panose="020B0604020202020204" pitchFamily="34" charset="0"/>
              </a:rPr>
              <a:t>Rules for Manual Restraint</a:t>
            </a:r>
          </a:p>
        </p:txBody>
      </p:sp>
      <p:graphicFrame>
        <p:nvGraphicFramePr>
          <p:cNvPr id="224260" name="Content Placeholder 3">
            <a:extLst>
              <a:ext uri="{FF2B5EF4-FFF2-40B4-BE49-F238E27FC236}">
                <a16:creationId xmlns:a16="http://schemas.microsoft.com/office/drawing/2014/main" id="{644A75D5-540A-BAC7-DBF7-BEA5E08C717E}"/>
              </a:ext>
            </a:extLst>
          </p:cNvPr>
          <p:cNvGraphicFramePr>
            <a:graphicFrameLocks noGrp="1"/>
          </p:cNvGraphicFramePr>
          <p:nvPr>
            <p:ph idx="1"/>
            <p:extLst>
              <p:ext uri="{D42A27DB-BD31-4B8C-83A1-F6EECF244321}">
                <p14:modId xmlns:p14="http://schemas.microsoft.com/office/powerpoint/2010/main" val="987503916"/>
              </p:ext>
            </p:extLst>
          </p:nvPr>
        </p:nvGraphicFramePr>
        <p:xfrm>
          <a:off x="757237" y="1847849"/>
          <a:ext cx="7496175" cy="4254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ack background with green text&#10;&#10;Description automatically generated">
            <a:extLst>
              <a:ext uri="{FF2B5EF4-FFF2-40B4-BE49-F238E27FC236}">
                <a16:creationId xmlns:a16="http://schemas.microsoft.com/office/drawing/2014/main" id="{8CECAF33-7288-F977-5997-9650596E40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3" descr="Safe Work Background No Logos">
            <a:extLst>
              <a:ext uri="{FF2B5EF4-FFF2-40B4-BE49-F238E27FC236}">
                <a16:creationId xmlns:a16="http://schemas.microsoft.com/office/drawing/2014/main" id="{7272D18B-1FD1-7D74-F41B-0932326B81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824636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052736"/>
            <a:ext cx="8230044" cy="4739759"/>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Summary:</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You have learned:</a:t>
            </a:r>
          </a:p>
          <a:p>
            <a:pPr marL="457200" marR="457200" indent="-457200">
              <a:buFont typeface="Wingdings" panose="05000000000000000000" pitchFamily="2" charset="2"/>
              <a:buChar char="§"/>
            </a:pPr>
            <a:r>
              <a:rPr lang="en-US" sz="2600" dirty="0">
                <a:latin typeface="Arial" panose="020B0604020202020204" pitchFamily="34" charset="0"/>
                <a:ea typeface="Times New Roman" panose="02020603050405020304" pitchFamily="18" charset="0"/>
                <a:cs typeface="Arial" panose="020B0604020202020204" pitchFamily="34" charset="0"/>
              </a:rPr>
              <a:t>The purpose of training in manual restraints is to learn simple but effective methods of dealing with assault.</a:t>
            </a:r>
          </a:p>
          <a:p>
            <a:pPr marL="457200" marR="457200" indent="-457200">
              <a:buFont typeface="Wingdings" panose="05000000000000000000" pitchFamily="2" charset="2"/>
              <a:buChar char="§"/>
            </a:pPr>
            <a:r>
              <a:rPr lang="en-US" sz="2600" dirty="0">
                <a:latin typeface="Arial" panose="020B0604020202020204" pitchFamily="34" charset="0"/>
                <a:ea typeface="Times New Roman" panose="02020603050405020304" pitchFamily="18" charset="0"/>
                <a:cs typeface="Arial" panose="020B0604020202020204" pitchFamily="34" charset="0"/>
              </a:rPr>
              <a:t>There is no such thing as a completely safe technique and that injury to the assaultive individual and staff is always possible.</a:t>
            </a:r>
          </a:p>
          <a:p>
            <a:pPr marL="457200" marR="457200" indent="-457200">
              <a:buFont typeface="Wingdings" panose="05000000000000000000" pitchFamily="2" charset="2"/>
              <a:buChar char="§"/>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87037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159" y="227727"/>
            <a:ext cx="3485178" cy="1624520"/>
          </a:xfrm>
        </p:spPr>
        <p:txBody>
          <a:bodyPr anchor="ctr">
            <a:normAutofit/>
          </a:bodyPr>
          <a:lstStyle/>
          <a:p>
            <a:pPr algn="l"/>
            <a:r>
              <a:rPr lang="en-US" sz="4200" b="1" dirty="0">
                <a:latin typeface="Bahnschrift SemiBold" panose="020B0502040204020203" pitchFamily="34" charset="0"/>
                <a:cs typeface="Arial" panose="020B0604020202020204" pitchFamily="34" charset="0"/>
              </a:rPr>
              <a:t>Remember…</a:t>
            </a:r>
          </a:p>
        </p:txBody>
      </p:sp>
      <p:sp>
        <p:nvSpPr>
          <p:cNvPr id="3" name="Content Placeholder 2"/>
          <p:cNvSpPr>
            <a:spLocks noGrp="1"/>
          </p:cNvSpPr>
          <p:nvPr>
            <p:ph idx="1"/>
          </p:nvPr>
        </p:nvSpPr>
        <p:spPr>
          <a:xfrm>
            <a:off x="211159" y="2204864"/>
            <a:ext cx="3856632" cy="3613149"/>
          </a:xfrm>
        </p:spPr>
        <p:txBody>
          <a:bodyPr anchor="ctr">
            <a:noAutofit/>
          </a:bodyPr>
          <a:lstStyle/>
          <a:p>
            <a:pPr marL="0" indent="0">
              <a:buNone/>
            </a:pPr>
            <a:r>
              <a:rPr lang="en-US" sz="2600" dirty="0">
                <a:latin typeface="Arial" panose="020B0604020202020204" pitchFamily="34" charset="0"/>
                <a:cs typeface="Arial" panose="020B0604020202020204" pitchFamily="34" charset="0"/>
              </a:rPr>
              <a:t>Before choosing to deprive a person </a:t>
            </a:r>
            <a:r>
              <a:rPr lang="en-US" sz="2600">
                <a:latin typeface="Arial" panose="020B0604020202020204" pitchFamily="34" charset="0"/>
                <a:cs typeface="Arial" panose="020B0604020202020204" pitchFamily="34" charset="0"/>
              </a:rPr>
              <a:t>of their liberty </a:t>
            </a:r>
            <a:r>
              <a:rPr lang="en-US" sz="2600" dirty="0">
                <a:latin typeface="Arial" panose="020B0604020202020204" pitchFamily="34" charset="0"/>
                <a:cs typeface="Arial" panose="020B0604020202020204" pitchFamily="34" charset="0"/>
              </a:rPr>
              <a:t>to move about, you should ask yourself:</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What is the worst thing that is likely to happen if the individual isn’t restrained right now?</a:t>
            </a:r>
          </a:p>
        </p:txBody>
      </p:sp>
      <p:pic>
        <p:nvPicPr>
          <p:cNvPr id="6" name="Picture 5" descr="Sticky notes on a wall">
            <a:extLst>
              <a:ext uri="{FF2B5EF4-FFF2-40B4-BE49-F238E27FC236}">
                <a16:creationId xmlns:a16="http://schemas.microsoft.com/office/drawing/2014/main" id="{E109E94A-6531-DC8B-5AAA-8B89AFA03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71" r="25778" b="1"/>
          <a:stretch/>
        </p:blipFill>
        <p:spPr>
          <a:xfrm>
            <a:off x="4572000" y="1"/>
            <a:ext cx="4577118" cy="6858000"/>
          </a:xfrm>
          <a:prstGeom prst="rect">
            <a:avLst/>
          </a:prstGeom>
        </p:spPr>
      </p:pic>
      <p:pic>
        <p:nvPicPr>
          <p:cNvPr id="4" name="Picture 3" descr="A green and black sign with white text&#10;&#10;Description automatically generated">
            <a:extLst>
              <a:ext uri="{FF2B5EF4-FFF2-40B4-BE49-F238E27FC236}">
                <a16:creationId xmlns:a16="http://schemas.microsoft.com/office/drawing/2014/main" id="{E8CC4264-30F3-A07D-5130-5C9E3F663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pic>
        <p:nvPicPr>
          <p:cNvPr id="5" name="Picture 4" descr="Safe Work Background No Logos">
            <a:extLst>
              <a:ext uri="{FF2B5EF4-FFF2-40B4-BE49-F238E27FC236}">
                <a16:creationId xmlns:a16="http://schemas.microsoft.com/office/drawing/2014/main" id="{2DE07C90-4C63-C16B-8B05-132EFA893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817347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0" y="1052736"/>
            <a:ext cx="4320480" cy="1708243"/>
          </a:xfrm>
          <a:prstGeom prst="rect">
            <a:avLst/>
          </a:prstGeom>
        </p:spPr>
        <p:txBody>
          <a:bodyPr vert="horz" lIns="91440" tIns="45720" rIns="91440" bIns="45720" rtlCol="0" anchor="ctr">
            <a:normAutofit/>
          </a:bodyPr>
          <a:lstStyle/>
          <a:p>
            <a:pPr algn="l">
              <a:lnSpc>
                <a:spcPct val="90000"/>
              </a:lnSpc>
            </a:pPr>
            <a:r>
              <a:rPr lang="en-US" sz="4200" b="1" kern="1200" dirty="0">
                <a:solidFill>
                  <a:schemeClr val="tx1"/>
                </a:solidFill>
                <a:latin typeface="Bahnschrift SemiBold" panose="020B0502040204020203" pitchFamily="34" charset="0"/>
              </a:rPr>
              <a:t>Administrative Details</a:t>
            </a:r>
          </a:p>
        </p:txBody>
      </p:sp>
      <p:sp>
        <p:nvSpPr>
          <p:cNvPr id="3" name="Content Placeholder 2"/>
          <p:cNvSpPr>
            <a:spLocks noGrp="1"/>
          </p:cNvSpPr>
          <p:nvPr>
            <p:ph sz="half" idx="1"/>
          </p:nvPr>
        </p:nvSpPr>
        <p:spPr>
          <a:xfrm>
            <a:off x="4499993" y="1916832"/>
            <a:ext cx="4320479" cy="3769835"/>
          </a:xfrm>
        </p:spPr>
        <p:txBody>
          <a:bodyPr vert="horz" lIns="91440" tIns="45720" rIns="91440" bIns="45720" rtlCol="0" anchor="ctr">
            <a:normAutofit/>
          </a:bodyPr>
          <a:lstStyle/>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Fit for Training declaration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Evaluation (post-session 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Certificate of completion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Re-evaluation</a:t>
            </a:r>
          </a:p>
        </p:txBody>
      </p:sp>
      <p:pic>
        <p:nvPicPr>
          <p:cNvPr id="7" name="Picture 6" descr="Hand holding a pen shading number on a sheet">
            <a:extLst>
              <a:ext uri="{FF2B5EF4-FFF2-40B4-BE49-F238E27FC236}">
                <a16:creationId xmlns:a16="http://schemas.microsoft.com/office/drawing/2014/main" id="{9192D1BB-5BBE-B258-0097-3CC00AC0FE37}"/>
              </a:ext>
            </a:extLst>
          </p:cNvPr>
          <p:cNvPicPr>
            <a:picLocks noChangeAspect="1"/>
          </p:cNvPicPr>
          <p:nvPr/>
        </p:nvPicPr>
        <p:blipFill rotWithShape="1">
          <a:blip r:embed="rId3"/>
          <a:srcRect l="51040" r="4410" b="-2"/>
          <a:stretch/>
        </p:blipFill>
        <p:spPr>
          <a:xfrm>
            <a:off x="0" y="533053"/>
            <a:ext cx="3851920" cy="5200204"/>
          </a:xfrm>
          <a:prstGeom prst="rect">
            <a:avLst/>
          </a:prstGeom>
        </p:spPr>
      </p:pic>
      <p:pic>
        <p:nvPicPr>
          <p:cNvPr id="4" name="Picture 2" descr="Safe Work Background No Logos">
            <a:extLst>
              <a:ext uri="{FF2B5EF4-FFF2-40B4-BE49-F238E27FC236}">
                <a16:creationId xmlns:a16="http://schemas.microsoft.com/office/drawing/2014/main" id="{4B2AFABD-6DE0-7DE4-3D84-0D9C6705E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a:extLst>
              <a:ext uri="{FF2B5EF4-FFF2-40B4-BE49-F238E27FC236}">
                <a16:creationId xmlns:a16="http://schemas.microsoft.com/office/drawing/2014/main" id="{B19CD4B5-FD8C-80B5-CD39-C8D2A58AF716}"/>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67127C18-C904-21D8-30CE-626CDF00C81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pPr algn="ctr"/>
            <a:r>
              <a:rPr lang="en-US" sz="4200" dirty="0">
                <a:solidFill>
                  <a:schemeClr val="bg1"/>
                </a:solidFill>
                <a:latin typeface="Bahnschrift SemiBold" panose="020B0502040204020203" pitchFamily="34" charset="0"/>
                <a:cs typeface="Arial" panose="020B0604020202020204" pitchFamily="34" charset="0"/>
              </a:rPr>
              <a:t>Be aware… be healthy… be safe.</a:t>
            </a:r>
            <a:endParaRPr lang="en-US" sz="4200" dirty="0">
              <a:solidFill>
                <a:schemeClr val="bg1"/>
              </a:solidFill>
            </a:endParaRPr>
          </a:p>
        </p:txBody>
      </p:sp>
    </p:spTree>
    <p:extLst>
      <p:ext uri="{BB962C8B-B14F-4D97-AF65-F5344CB8AC3E}">
        <p14:creationId xmlns:p14="http://schemas.microsoft.com/office/powerpoint/2010/main" val="951540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WH_PPT Template - O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lack"/>
        <a:ea typeface=""/>
        <a:cs typeface=""/>
      </a:majorFont>
      <a:minorFont>
        <a:latin typeface="Arial Black"/>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lack"/>
        <a:ea typeface=""/>
        <a:cs typeface=""/>
      </a:majorFont>
      <a:minorFont>
        <a:latin typeface="Arial Black"/>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Dark-Green">
  <a:themeElements>
    <a:clrScheme name="INTCC">
      <a:dk1>
        <a:srgbClr val="240F44"/>
      </a:dk1>
      <a:lt1>
        <a:srgbClr val="FFFFFF"/>
      </a:lt1>
      <a:dk2>
        <a:srgbClr val="470F5A"/>
      </a:dk2>
      <a:lt2>
        <a:srgbClr val="FFFFFF"/>
      </a:lt2>
      <a:accent1>
        <a:srgbClr val="EC5824"/>
      </a:accent1>
      <a:accent2>
        <a:srgbClr val="CD004A"/>
      </a:accent2>
      <a:accent3>
        <a:srgbClr val="F6962F"/>
      </a:accent3>
      <a:accent4>
        <a:srgbClr val="EC5022"/>
      </a:accent4>
      <a:accent5>
        <a:srgbClr val="8B0C50"/>
      </a:accent5>
      <a:accent6>
        <a:srgbClr val="2B0E47"/>
      </a:accent6>
      <a:hlink>
        <a:srgbClr val="FF7027"/>
      </a:hlink>
      <a:folHlink>
        <a:srgbClr val="D401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SASWH_PPT Template - OLD</Template>
  <TotalTime>27699</TotalTime>
  <Words>5667</Words>
  <Application>Microsoft Office PowerPoint</Application>
  <PresentationFormat>On-screen Show (4:3)</PresentationFormat>
  <Paragraphs>1026</Paragraphs>
  <Slides>96</Slides>
  <Notes>68</Notes>
  <HiddenSlides>1</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96</vt:i4>
      </vt:variant>
    </vt:vector>
  </HeadingPairs>
  <TitlesOfParts>
    <vt:vector size="115" baseType="lpstr">
      <vt:lpstr>Arial</vt:lpstr>
      <vt:lpstr>Arial Black</vt:lpstr>
      <vt:lpstr>Bahnschrift SemiBold</vt:lpstr>
      <vt:lpstr>Calibri</vt:lpstr>
      <vt:lpstr>Calibri Light</vt:lpstr>
      <vt:lpstr>Proxima Nova A</vt:lpstr>
      <vt:lpstr>Symbol</vt:lpstr>
      <vt:lpstr>Times</vt:lpstr>
      <vt:lpstr>Times New Roman</vt:lpstr>
      <vt:lpstr>Verdana</vt:lpstr>
      <vt:lpstr>Wingdings</vt:lpstr>
      <vt:lpstr>SASWH_PPT Template - OLD</vt:lpstr>
      <vt:lpstr>Custom Design</vt:lpstr>
      <vt:lpstr>Office Theme</vt:lpstr>
      <vt:lpstr>1_Custom Design</vt:lpstr>
      <vt:lpstr>Default</vt:lpstr>
      <vt:lpstr>1_Office Theme</vt:lpstr>
      <vt:lpstr>Dark-Green</vt:lpstr>
      <vt:lpstr>Picture</vt:lpstr>
      <vt:lpstr>Professional Assault Response Training 6th Edition</vt:lpstr>
      <vt:lpstr>PowerPoint Presentation</vt:lpstr>
      <vt:lpstr>Housekeeping Details</vt:lpstr>
      <vt:lpstr>PowerPoint Presentation</vt:lpstr>
      <vt:lpstr>PowerPoint Presentation</vt:lpstr>
      <vt:lpstr>PowerPoint Presentation</vt:lpstr>
      <vt:lpstr>PowerPoint Presentation</vt:lpstr>
      <vt:lpstr>PowerPoint Presentation</vt:lpstr>
      <vt:lpstr>PowerPoint Presentation</vt:lpstr>
      <vt:lpstr>Description of Terms</vt:lpstr>
      <vt:lpstr>PowerPoint Presentation</vt:lpstr>
      <vt:lpstr>PowerPoint Presentation</vt:lpstr>
      <vt:lpstr>PowerPoint Presentation</vt:lpstr>
      <vt:lpstr>PowerPoint Presentation</vt:lpstr>
      <vt:lpstr>PowerPoint Presentation</vt:lpstr>
      <vt:lpstr>PowerPoint Presentation</vt:lpstr>
      <vt:lpstr>PART Interventions</vt:lpstr>
      <vt:lpstr>PART is not a self-defense course.</vt:lpstr>
      <vt:lpstr>PART Principle</vt:lpstr>
      <vt:lpstr>PowerPoint Presentation</vt:lpstr>
      <vt:lpstr>Remember…</vt:lpstr>
      <vt:lpstr>PowerPoint Presentation</vt:lpstr>
      <vt:lpstr>Response vs. reaction </vt:lpstr>
      <vt:lpstr>PowerPoint Presentation</vt:lpstr>
      <vt:lpstr>PowerPoint Presentation</vt:lpstr>
      <vt:lpstr>PowerPoint Presentation</vt:lpstr>
      <vt:lpstr>Preparation</vt:lpstr>
      <vt:lpstr>PowerPoint Presentation</vt:lpstr>
      <vt:lpstr>PowerPoint Presentation</vt:lpstr>
      <vt:lpstr>PowerPoint Presentation</vt:lpstr>
      <vt:lpstr>PowerPoint Presentation</vt:lpstr>
      <vt:lpstr>PowerPoint Presentation</vt:lpstr>
      <vt:lpstr>PowerPoint Presentation</vt:lpstr>
      <vt:lpstr>Identification</vt:lpstr>
      <vt:lpstr>Legal Model</vt:lpstr>
      <vt:lpstr>Stress Model  (Assault Cycle)</vt:lpstr>
      <vt:lpstr>Developmental Model</vt:lpstr>
      <vt:lpstr>Developmental Model</vt:lpstr>
      <vt:lpstr>Developmental Model</vt:lpstr>
      <vt:lpstr>Developmental Model</vt:lpstr>
      <vt:lpstr>Communication Model</vt:lpstr>
      <vt:lpstr>Assertive Communication Tips</vt:lpstr>
      <vt:lpstr>Basic Needs Model</vt:lpstr>
      <vt:lpstr>Environmental Model</vt:lpstr>
      <vt:lpstr>PowerPoint Presentation</vt:lpstr>
      <vt:lpstr>PowerPoint Presentation</vt:lpstr>
      <vt:lpstr>Common Knowledge Model</vt:lpstr>
      <vt:lpstr>Common Knowledge Model </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Principles of Crisis Intervention</vt:lpstr>
      <vt:lpstr>Reasonable Force</vt:lpstr>
      <vt:lpstr>Stress Model  (Assault Cycle)</vt:lpstr>
      <vt:lpstr>Developmental Model Response</vt:lpstr>
      <vt:lpstr>Communication Model Response</vt:lpstr>
      <vt:lpstr>Interactive Model Response</vt:lpstr>
      <vt:lpstr>Basic Needs Model Response</vt:lpstr>
      <vt:lpstr>Socio-cultural Model Response</vt:lpstr>
      <vt:lpstr>Common Knowledge Model</vt:lpstr>
      <vt:lpstr>PowerPoint Presentation</vt:lpstr>
      <vt:lpstr>PowerPoint Presentation</vt:lpstr>
      <vt:lpstr>PowerPoint Presentation</vt:lpstr>
      <vt:lpstr>PowerPoint Presentation</vt:lpstr>
      <vt:lpstr>PowerPoint Presentation</vt:lpstr>
      <vt:lpstr>Key Information for Response</vt:lpstr>
      <vt:lpstr>Therapeutic Approaches</vt:lpstr>
      <vt:lpstr>PowerPoint Presentation</vt:lpstr>
      <vt:lpstr>Response Summary</vt:lpstr>
      <vt:lpstr>PowerPoint Presentation</vt:lpstr>
      <vt:lpstr>PowerPoint Presentation</vt:lpstr>
      <vt:lpstr>PowerPoint Presentation</vt:lpstr>
      <vt:lpstr>PowerPoint Presentation</vt:lpstr>
      <vt:lpstr>Recording  </vt:lpstr>
      <vt:lpstr>PowerPoint Presentation</vt:lpstr>
      <vt:lpstr>Intermediate  Program</vt:lpstr>
      <vt:lpstr>Fit for Training</vt:lpstr>
      <vt:lpstr>PowerPoint Presentation</vt:lpstr>
      <vt:lpstr>Captures</vt:lpstr>
      <vt:lpstr>Mobility and Warm-up</vt:lpstr>
      <vt:lpstr>Techniques</vt:lpstr>
      <vt:lpstr>Summary</vt:lpstr>
      <vt:lpstr>Administrative Details</vt:lpstr>
      <vt:lpstr>Advanced  Program</vt:lpstr>
      <vt:lpstr>Disclaimer</vt:lpstr>
      <vt:lpstr>PowerPoint Presentation</vt:lpstr>
      <vt:lpstr>Principles of Manual Restraint</vt:lpstr>
      <vt:lpstr>Rules for Manual Restraint</vt:lpstr>
      <vt:lpstr>PowerPoint Presentation</vt:lpstr>
      <vt:lpstr>Remember…</vt:lpstr>
      <vt:lpstr>Administrative Details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Klippenstein</dc:creator>
  <cp:lastModifiedBy>Hampton, Tia SASWH</cp:lastModifiedBy>
  <cp:revision>376</cp:revision>
  <dcterms:created xsi:type="dcterms:W3CDTF">2014-12-01T19:53:29Z</dcterms:created>
  <dcterms:modified xsi:type="dcterms:W3CDTF">2026-04-14T16:19:59Z</dcterms:modified>
</cp:coreProperties>
</file>