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17.xml" ContentType="application/vnd.openxmlformats-officedocument.presentationml.tags+xml"/>
  <Override PartName="/ppt/tags/tag18.xml" ContentType="application/vnd.openxmlformats-officedocument.presentationml.tags+xml"/>
  <Override PartName="/ppt/notesSlides/notesSlide16.xml" ContentType="application/vnd.openxmlformats-officedocument.presentationml.notesSlide+xml"/>
  <Override PartName="/ppt/tags/tag19.xml" ContentType="application/vnd.openxmlformats-officedocument.presentationml.tags+xml"/>
  <Override PartName="/ppt/notesSlides/notesSlide1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tags/tag20.xml" ContentType="application/vnd.openxmlformats-officedocument.presentationml.tags+xml"/>
  <Override PartName="/ppt/notesSlides/notesSlide18.xml" ContentType="application/vnd.openxmlformats-officedocument.presentationml.notesSlide+xml"/>
  <Override PartName="/ppt/tags/tag21.xml" ContentType="application/vnd.openxmlformats-officedocument.presentationml.tags+xml"/>
  <Override PartName="/ppt/notesSlides/notesSlide19.xml" ContentType="application/vnd.openxmlformats-officedocument.presentationml.notesSlide+xml"/>
  <Override PartName="/ppt/tags/tag22.xml" ContentType="application/vnd.openxmlformats-officedocument.presentationml.tags+xml"/>
  <Override PartName="/ppt/notesSlides/notesSlide20.xml" ContentType="application/vnd.openxmlformats-officedocument.presentationml.notesSlide+xml"/>
  <Override PartName="/ppt/tags/tag23.xml" ContentType="application/vnd.openxmlformats-officedocument.presentationml.tags+xml"/>
  <Override PartName="/ppt/notesSlides/notesSlide21.xml" ContentType="application/vnd.openxmlformats-officedocument.presentationml.notesSlide+xml"/>
  <Override PartName="/ppt/tags/tag24.xml" ContentType="application/vnd.openxmlformats-officedocument.presentationml.tags+xml"/>
  <Override PartName="/ppt/notesSlides/notesSlide22.xml" ContentType="application/vnd.openxmlformats-officedocument.presentationml.notesSlide+xml"/>
  <Override PartName="/ppt/tags/tag25.xml" ContentType="application/vnd.openxmlformats-officedocument.presentationml.tags+xml"/>
  <Override PartName="/ppt/notesSlides/notesSlide23.xml" ContentType="application/vnd.openxmlformats-officedocument.presentationml.notesSlide+xml"/>
  <Override PartName="/ppt/tags/tag26.xml" ContentType="application/vnd.openxmlformats-officedocument.presentationml.tags+xml"/>
  <Override PartName="/ppt/notesSlides/notesSlide24.xml" ContentType="application/vnd.openxmlformats-officedocument.presentationml.notesSlide+xml"/>
  <Override PartName="/ppt/tags/tag27.xml" ContentType="application/vnd.openxmlformats-officedocument.presentationml.tags+xml"/>
  <Override PartName="/ppt/notesSlides/notesSlide25.xml" ContentType="application/vnd.openxmlformats-officedocument.presentationml.notesSlide+xml"/>
  <Override PartName="/ppt/tags/tag28.xml" ContentType="application/vnd.openxmlformats-officedocument.presentationml.tags+xml"/>
  <Override PartName="/ppt/notesSlides/notesSlide26.xml" ContentType="application/vnd.openxmlformats-officedocument.presentationml.notesSlide+xml"/>
  <Override PartName="/ppt/tags/tag29.xml" ContentType="application/vnd.openxmlformats-officedocument.presentationml.tags+xml"/>
  <Override PartName="/ppt/notesSlides/notesSlide27.xml" ContentType="application/vnd.openxmlformats-officedocument.presentationml.notesSlide+xml"/>
  <Override PartName="/ppt/tags/tag30.xml" ContentType="application/vnd.openxmlformats-officedocument.presentationml.tags+xml"/>
  <Override PartName="/ppt/notesSlides/notesSlide28.xml" ContentType="application/vnd.openxmlformats-officedocument.presentationml.notesSlide+xml"/>
  <Override PartName="/ppt/tags/tag31.xml" ContentType="application/vnd.openxmlformats-officedocument.presentationml.tags+xml"/>
  <Override PartName="/ppt/notesSlides/notesSlide29.xml" ContentType="application/vnd.openxmlformats-officedocument.presentationml.notesSlide+xml"/>
  <Override PartName="/ppt/tags/tag32.xml" ContentType="application/vnd.openxmlformats-officedocument.presentationml.tags+xml"/>
  <Override PartName="/ppt/notesSlides/notesSlide30.xml" ContentType="application/vnd.openxmlformats-officedocument.presentationml.notesSlide+xml"/>
  <Override PartName="/ppt/tags/tag33.xml" ContentType="application/vnd.openxmlformats-officedocument.presentationml.tags+xml"/>
  <Override PartName="/ppt/notesSlides/notesSlide31.xml" ContentType="application/vnd.openxmlformats-officedocument.presentationml.notesSlide+xml"/>
  <Override PartName="/ppt/tags/tag34.xml" ContentType="application/vnd.openxmlformats-officedocument.presentationml.tags+xml"/>
  <Override PartName="/ppt/notesSlides/notesSlide32.xml" ContentType="application/vnd.openxmlformats-officedocument.presentationml.notesSlide+xml"/>
  <Override PartName="/ppt/tags/tag35.xml" ContentType="application/vnd.openxmlformats-officedocument.presentationml.tags+xml"/>
  <Override PartName="/ppt/notesSlides/notesSlide33.xml" ContentType="application/vnd.openxmlformats-officedocument.presentationml.notesSlide+xml"/>
  <Override PartName="/ppt/tags/tag36.xml" ContentType="application/vnd.openxmlformats-officedocument.presentationml.tags+xml"/>
  <Override PartName="/ppt/notesSlides/notesSlide34.xml" ContentType="application/vnd.openxmlformats-officedocument.presentationml.notesSlide+xml"/>
  <Override PartName="/ppt/tags/tag37.xml" ContentType="application/vnd.openxmlformats-officedocument.presentationml.tags+xml"/>
  <Override PartName="/ppt/notesSlides/notesSlide35.xml" ContentType="application/vnd.openxmlformats-officedocument.presentationml.notesSlide+xml"/>
  <Override PartName="/ppt/tags/tag38.xml" ContentType="application/vnd.openxmlformats-officedocument.presentationml.tags+xml"/>
  <Override PartName="/ppt/notesSlides/notesSlide36.xml" ContentType="application/vnd.openxmlformats-officedocument.presentationml.notesSlide+xml"/>
  <Override PartName="/ppt/tags/tag39.xml" ContentType="application/vnd.openxmlformats-officedocument.presentationml.tags+xml"/>
  <Override PartName="/ppt/notesSlides/notesSlide37.xml" ContentType="application/vnd.openxmlformats-officedocument.presentationml.notesSlide+xml"/>
  <Override PartName="/ppt/tags/tag40.xml" ContentType="application/vnd.openxmlformats-officedocument.presentationml.tags+xml"/>
  <Override PartName="/ppt/notesSlides/notesSlide38.xml" ContentType="application/vnd.openxmlformats-officedocument.presentationml.notesSlide+xml"/>
  <Override PartName="/ppt/tags/tag41.xml" ContentType="application/vnd.openxmlformats-officedocument.presentationml.tags+xml"/>
  <Override PartName="/ppt/notesSlides/notesSlide39.xml" ContentType="application/vnd.openxmlformats-officedocument.presentationml.notesSlide+xml"/>
  <Override PartName="/ppt/tags/tag42.xml" ContentType="application/vnd.openxmlformats-officedocument.presentationml.tags+xml"/>
  <Override PartName="/ppt/notesSlides/notesSlide40.xml" ContentType="application/vnd.openxmlformats-officedocument.presentationml.notesSlide+xml"/>
  <Override PartName="/ppt/tags/tag43.xml" ContentType="application/vnd.openxmlformats-officedocument.presentationml.tags+xml"/>
  <Override PartName="/ppt/notesSlides/notesSlide41.xml" ContentType="application/vnd.openxmlformats-officedocument.presentationml.notesSlide+xml"/>
  <Override PartName="/ppt/tags/tag44.xml" ContentType="application/vnd.openxmlformats-officedocument.presentationml.tags+xml"/>
  <Override PartName="/ppt/notesSlides/notesSlide42.xml" ContentType="application/vnd.openxmlformats-officedocument.presentationml.notesSlide+xml"/>
  <Override PartName="/ppt/tags/tag45.xml" ContentType="application/vnd.openxmlformats-officedocument.presentationml.tags+xml"/>
  <Override PartName="/ppt/notesSlides/notesSlide4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tags/tag46.xml" ContentType="application/vnd.openxmlformats-officedocument.presentationml.tags+xml"/>
  <Override PartName="/ppt/notesSlides/notesSlide44.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notesSlides/notesSlide4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tags/tag49.xml" ContentType="application/vnd.openxmlformats-officedocument.presentationml.tags+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tags/tag50.xml" ContentType="application/vnd.openxmlformats-officedocument.presentationml.tags+xml"/>
  <Override PartName="/ppt/notesSlides/notesSlide46.xml" ContentType="application/vnd.openxmlformats-officedocument.presentationml.notesSlide+xml"/>
  <Override PartName="/ppt/tags/tag51.xml" ContentType="application/vnd.openxmlformats-officedocument.presentationml.tags+xml"/>
  <Override PartName="/ppt/tags/tag52.xml" ContentType="application/vnd.openxmlformats-officedocument.presentationml.tags+xml"/>
  <Override PartName="/ppt/notesSlides/notesSlide47.xml" ContentType="application/vnd.openxmlformats-officedocument.presentationml.notesSlide+xml"/>
  <Override PartName="/ppt/tags/tag53.xml" ContentType="application/vnd.openxmlformats-officedocument.presentationml.tags+xml"/>
  <Override PartName="/ppt/notesSlides/notesSlide48.xml" ContentType="application/vnd.openxmlformats-officedocument.presentationml.notesSlide+xml"/>
  <Override PartName="/ppt/tags/tag54.xml" ContentType="application/vnd.openxmlformats-officedocument.presentationml.tags+xml"/>
  <Override PartName="/ppt/notesSlides/notesSlide49.xml" ContentType="application/vnd.openxmlformats-officedocument.presentationml.notesSlide+xml"/>
  <Override PartName="/ppt/tags/tag55.xml" ContentType="application/vnd.openxmlformats-officedocument.presentationml.tags+xml"/>
  <Override PartName="/ppt/notesSlides/notesSlide5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tags/tag56.xml" ContentType="application/vnd.openxmlformats-officedocument.presentationml.tags+xml"/>
  <Override PartName="/ppt/notesSlides/notesSlide5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tags/tag57.xml" ContentType="application/vnd.openxmlformats-officedocument.presentationml.tags+xml"/>
  <Override PartName="/ppt/notesSlides/notesSlide52.xml" ContentType="application/vnd.openxmlformats-officedocument.presentationml.notesSlide+xml"/>
  <Override PartName="/ppt/tags/tag58.xml" ContentType="application/vnd.openxmlformats-officedocument.presentationml.tags+xml"/>
  <Override PartName="/ppt/tags/tag59.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0"/>
  </p:notesMasterIdLst>
  <p:handoutMasterIdLst>
    <p:handoutMasterId r:id="rId61"/>
  </p:handoutMasterIdLst>
  <p:sldIdLst>
    <p:sldId id="256" r:id="rId2"/>
    <p:sldId id="288" r:id="rId3"/>
    <p:sldId id="505" r:id="rId4"/>
    <p:sldId id="278" r:id="rId5"/>
    <p:sldId id="289" r:id="rId6"/>
    <p:sldId id="290" r:id="rId7"/>
    <p:sldId id="291" r:id="rId8"/>
    <p:sldId id="292" r:id="rId9"/>
    <p:sldId id="294" r:id="rId10"/>
    <p:sldId id="295" r:id="rId11"/>
    <p:sldId id="297" r:id="rId12"/>
    <p:sldId id="296" r:id="rId13"/>
    <p:sldId id="300" r:id="rId14"/>
    <p:sldId id="343" r:id="rId15"/>
    <p:sldId id="298" r:id="rId16"/>
    <p:sldId id="286" r:id="rId17"/>
    <p:sldId id="302" r:id="rId18"/>
    <p:sldId id="301" r:id="rId19"/>
    <p:sldId id="303" r:id="rId20"/>
    <p:sldId id="304" r:id="rId21"/>
    <p:sldId id="305" r:id="rId22"/>
    <p:sldId id="306" r:id="rId23"/>
    <p:sldId id="307" r:id="rId24"/>
    <p:sldId id="308" r:id="rId25"/>
    <p:sldId id="309" r:id="rId26"/>
    <p:sldId id="310" r:id="rId27"/>
    <p:sldId id="311" r:id="rId28"/>
    <p:sldId id="312" r:id="rId29"/>
    <p:sldId id="313" r:id="rId30"/>
    <p:sldId id="314" r:id="rId31"/>
    <p:sldId id="319" r:id="rId32"/>
    <p:sldId id="320" r:id="rId33"/>
    <p:sldId id="315" r:id="rId34"/>
    <p:sldId id="316" r:id="rId35"/>
    <p:sldId id="318" r:id="rId36"/>
    <p:sldId id="321" r:id="rId37"/>
    <p:sldId id="322" r:id="rId38"/>
    <p:sldId id="323" r:id="rId39"/>
    <p:sldId id="324" r:id="rId40"/>
    <p:sldId id="325" r:id="rId41"/>
    <p:sldId id="326" r:id="rId42"/>
    <p:sldId id="327" r:id="rId43"/>
    <p:sldId id="328" r:id="rId44"/>
    <p:sldId id="329" r:id="rId45"/>
    <p:sldId id="330" r:id="rId46"/>
    <p:sldId id="281" r:id="rId47"/>
    <p:sldId id="331" r:id="rId48"/>
    <p:sldId id="342" r:id="rId49"/>
    <p:sldId id="332" r:id="rId50"/>
    <p:sldId id="333" r:id="rId51"/>
    <p:sldId id="334" r:id="rId52"/>
    <p:sldId id="335" r:id="rId53"/>
    <p:sldId id="336" r:id="rId54"/>
    <p:sldId id="337" r:id="rId55"/>
    <p:sldId id="338" r:id="rId56"/>
    <p:sldId id="339" r:id="rId57"/>
    <p:sldId id="340" r:id="rId58"/>
    <p:sldId id="341" r:id="rId59"/>
  </p:sldIdLst>
  <p:sldSz cx="12192000" cy="6858000"/>
  <p:notesSz cx="7010400" cy="9296400"/>
  <p:custDataLst>
    <p:tags r:id="rId6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605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78141" autoAdjust="0"/>
  </p:normalViewPr>
  <p:slideViewPr>
    <p:cSldViewPr snapToGrid="0" showGuides="1">
      <p:cViewPr varScale="1">
        <p:scale>
          <a:sx n="48" d="100"/>
          <a:sy n="48" d="100"/>
        </p:scale>
        <p:origin x="67" y="403"/>
      </p:cViewPr>
      <p:guideLst>
        <p:guide orient="horz" pos="2160"/>
        <p:guide pos="3840"/>
      </p:guideLst>
    </p:cSldViewPr>
  </p:slideViewPr>
  <p:notesTextViewPr>
    <p:cViewPr>
      <p:scale>
        <a:sx n="1" d="1"/>
        <a:sy n="1" d="1"/>
      </p:scale>
      <p:origin x="0" y="0"/>
    </p:cViewPr>
  </p:notesTextViewPr>
  <p:notesViewPr>
    <p:cSldViewPr snapToGrid="0" showGuides="1">
      <p:cViewPr varScale="1">
        <p:scale>
          <a:sx n="85" d="100"/>
          <a:sy n="85" d="100"/>
        </p:scale>
        <p:origin x="3888" y="9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handoutMaster" Target="handoutMasters/handoutMaster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notesMaster" Target="notesMasters/notesMaster1.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_rels/data1.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svg"/><Relationship Id="rId1" Type="http://schemas.openxmlformats.org/officeDocument/2006/relationships/image" Target="../media/image23.svg"/><Relationship Id="rId5" Type="http://schemas.openxmlformats.org/officeDocument/2006/relationships/image" Target="../media/image27.svg"/><Relationship Id="rId4" Type="http://schemas.openxmlformats.org/officeDocument/2006/relationships/image" Target="../media/image26.svg"/></Relationships>
</file>

<file path=ppt/diagrams/_rels/data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svg"/><Relationship Id="rId1" Type="http://schemas.openxmlformats.org/officeDocument/2006/relationships/image" Target="../media/image33.svg"/><Relationship Id="rId4" Type="http://schemas.openxmlformats.org/officeDocument/2006/relationships/image" Target="../media/image36.svg"/></Relationships>
</file>

<file path=ppt/diagrams/_rels/data3.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image" Target="../media/image40.jpeg"/><Relationship Id="rId7" Type="http://schemas.openxmlformats.org/officeDocument/2006/relationships/image" Target="../media/image44.jpeg"/><Relationship Id="rId2" Type="http://schemas.openxmlformats.org/officeDocument/2006/relationships/image" Target="../media/image39.jpeg"/><Relationship Id="rId1" Type="http://schemas.openxmlformats.org/officeDocument/2006/relationships/image" Target="../media/image38.jpeg"/><Relationship Id="rId6" Type="http://schemas.openxmlformats.org/officeDocument/2006/relationships/image" Target="../media/image43.jpeg"/><Relationship Id="rId5" Type="http://schemas.openxmlformats.org/officeDocument/2006/relationships/image" Target="../media/image42.jpeg"/><Relationship Id="rId4" Type="http://schemas.openxmlformats.org/officeDocument/2006/relationships/image" Target="../media/image41.jpeg"/><Relationship Id="rId9" Type="http://schemas.openxmlformats.org/officeDocument/2006/relationships/image" Target="../media/image46.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svg"/><Relationship Id="rId1" Type="http://schemas.openxmlformats.org/officeDocument/2006/relationships/image" Target="../media/image23.svg"/><Relationship Id="rId5" Type="http://schemas.openxmlformats.org/officeDocument/2006/relationships/image" Target="../media/image27.svg"/><Relationship Id="rId4" Type="http://schemas.openxmlformats.org/officeDocument/2006/relationships/image" Target="../media/image26.svg"/></Relationships>
</file>

<file path=ppt/diagrams/_rels/drawing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svg"/><Relationship Id="rId1" Type="http://schemas.openxmlformats.org/officeDocument/2006/relationships/image" Target="../media/image33.svg"/><Relationship Id="rId4" Type="http://schemas.openxmlformats.org/officeDocument/2006/relationships/image" Target="../media/image36.svg"/></Relationships>
</file>

<file path=ppt/diagrams/_rels/drawing3.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image" Target="../media/image39.jpeg"/><Relationship Id="rId7"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image" Target="../media/image38.jpeg"/><Relationship Id="rId6" Type="http://schemas.openxmlformats.org/officeDocument/2006/relationships/image" Target="../media/image41.jpeg"/><Relationship Id="rId5" Type="http://schemas.openxmlformats.org/officeDocument/2006/relationships/image" Target="../media/image42.jpeg"/><Relationship Id="rId4" Type="http://schemas.openxmlformats.org/officeDocument/2006/relationships/image" Target="../media/image40.jpeg"/><Relationship Id="rId9" Type="http://schemas.openxmlformats.org/officeDocument/2006/relationships/image" Target="../media/image46.jpeg"/></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a:alpha val="0"/>
      </a:schemeClr>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A74370D-FC83-4663-BB79-5601B2AA514D}" type="doc">
      <dgm:prSet loTypeId="urn:microsoft.com/office/officeart/2018/2/layout/IconLabelList" loCatId="icon" qsTypeId="urn:microsoft.com/office/officeart/2005/8/quickstyle/simple1" qsCatId="simple" csTypeId="urn:microsoft.com/office/officeart/2005/8/colors/accent3_2" csCatId="accent3" phldr="1"/>
      <dgm:spPr/>
      <dgm:t>
        <a:bodyPr/>
        <a:lstStyle/>
        <a:p>
          <a:endParaRPr lang="en-US"/>
        </a:p>
      </dgm:t>
    </dgm:pt>
    <dgm:pt modelId="{9830A47A-A7CE-4AB1-AFA9-07DF8F48EC45}">
      <dgm:prSet/>
      <dgm:spPr/>
      <dgm:t>
        <a:bodyPr/>
        <a:lstStyle/>
        <a:p>
          <a:pPr>
            <a:lnSpc>
              <a:spcPct val="100000"/>
            </a:lnSpc>
          </a:pPr>
          <a:r>
            <a:rPr lang="en-US" dirty="0"/>
            <a:t>Emergency Exits</a:t>
          </a:r>
        </a:p>
      </dgm:t>
    </dgm:pt>
    <dgm:pt modelId="{38417090-41EF-4E15-9239-82EF41F1E93B}" type="parTrans" cxnId="{FCF49EC1-F27A-4477-BDCC-C91FF2BF37A2}">
      <dgm:prSet/>
      <dgm:spPr/>
      <dgm:t>
        <a:bodyPr/>
        <a:lstStyle/>
        <a:p>
          <a:endParaRPr lang="en-US"/>
        </a:p>
      </dgm:t>
    </dgm:pt>
    <dgm:pt modelId="{4438CE76-DEAB-466F-AD08-17AB7F9E1C41}" type="sibTrans" cxnId="{FCF49EC1-F27A-4477-BDCC-C91FF2BF37A2}">
      <dgm:prSet/>
      <dgm:spPr/>
      <dgm:t>
        <a:bodyPr/>
        <a:lstStyle/>
        <a:p>
          <a:endParaRPr lang="en-US"/>
        </a:p>
      </dgm:t>
    </dgm:pt>
    <dgm:pt modelId="{A4770368-4F1A-4182-AD05-EF954B31F080}">
      <dgm:prSet/>
      <dgm:spPr/>
      <dgm:t>
        <a:bodyPr/>
        <a:lstStyle/>
        <a:p>
          <a:pPr>
            <a:lnSpc>
              <a:spcPct val="100000"/>
            </a:lnSpc>
          </a:pPr>
          <a:r>
            <a:rPr lang="en-US"/>
            <a:t>Washrooms</a:t>
          </a:r>
        </a:p>
      </dgm:t>
    </dgm:pt>
    <dgm:pt modelId="{6B783B33-DF88-4002-942A-4E8D8F8F2115}" type="parTrans" cxnId="{A2B5DDD0-F758-47F8-8F2A-B359C87D7D7C}">
      <dgm:prSet/>
      <dgm:spPr/>
      <dgm:t>
        <a:bodyPr/>
        <a:lstStyle/>
        <a:p>
          <a:endParaRPr lang="en-US"/>
        </a:p>
      </dgm:t>
    </dgm:pt>
    <dgm:pt modelId="{E1BC80D8-3A83-403E-950A-28B312DB68F4}" type="sibTrans" cxnId="{A2B5DDD0-F758-47F8-8F2A-B359C87D7D7C}">
      <dgm:prSet/>
      <dgm:spPr/>
      <dgm:t>
        <a:bodyPr/>
        <a:lstStyle/>
        <a:p>
          <a:endParaRPr lang="en-US"/>
        </a:p>
      </dgm:t>
    </dgm:pt>
    <dgm:pt modelId="{D4C2D1A5-2DCB-481C-B196-A445BAFC3B5B}">
      <dgm:prSet/>
      <dgm:spPr/>
      <dgm:t>
        <a:bodyPr/>
        <a:lstStyle/>
        <a:p>
          <a:pPr>
            <a:lnSpc>
              <a:spcPct val="100000"/>
            </a:lnSpc>
          </a:pPr>
          <a:r>
            <a:rPr lang="en-US" dirty="0"/>
            <a:t>Scent Free environment</a:t>
          </a:r>
        </a:p>
      </dgm:t>
    </dgm:pt>
    <dgm:pt modelId="{5003B9CD-F479-4230-A1A1-30FA265CD081}" type="parTrans" cxnId="{BDD539BA-5EBE-471A-A0FB-F900AFC1FCC1}">
      <dgm:prSet/>
      <dgm:spPr/>
      <dgm:t>
        <a:bodyPr/>
        <a:lstStyle/>
        <a:p>
          <a:endParaRPr lang="en-US"/>
        </a:p>
      </dgm:t>
    </dgm:pt>
    <dgm:pt modelId="{EEE52D84-F2E1-4206-880D-42DE6861788C}" type="sibTrans" cxnId="{BDD539BA-5EBE-471A-A0FB-F900AFC1FCC1}">
      <dgm:prSet/>
      <dgm:spPr/>
      <dgm:t>
        <a:bodyPr/>
        <a:lstStyle/>
        <a:p>
          <a:endParaRPr lang="en-US"/>
        </a:p>
      </dgm:t>
    </dgm:pt>
    <dgm:pt modelId="{CFAD1A68-12E4-4CB2-BCB6-EB47A06D6DCD}">
      <dgm:prSet/>
      <dgm:spPr/>
      <dgm:t>
        <a:bodyPr/>
        <a:lstStyle/>
        <a:p>
          <a:pPr>
            <a:lnSpc>
              <a:spcPct val="100000"/>
            </a:lnSpc>
          </a:pPr>
          <a:r>
            <a:rPr lang="en-US" dirty="0"/>
            <a:t>Cell Phones</a:t>
          </a:r>
        </a:p>
      </dgm:t>
    </dgm:pt>
    <dgm:pt modelId="{6076C040-2F24-4135-96A7-A5E14B1F5612}" type="parTrans" cxnId="{9BE228B6-1746-4F01-8EF4-872452DC8DB4}">
      <dgm:prSet/>
      <dgm:spPr/>
      <dgm:t>
        <a:bodyPr/>
        <a:lstStyle/>
        <a:p>
          <a:endParaRPr lang="en-US"/>
        </a:p>
      </dgm:t>
    </dgm:pt>
    <dgm:pt modelId="{49FDD13A-9442-4441-87F6-EFC31DE7E9C7}" type="sibTrans" cxnId="{9BE228B6-1746-4F01-8EF4-872452DC8DB4}">
      <dgm:prSet/>
      <dgm:spPr/>
      <dgm:t>
        <a:bodyPr/>
        <a:lstStyle/>
        <a:p>
          <a:endParaRPr lang="en-US"/>
        </a:p>
      </dgm:t>
    </dgm:pt>
    <dgm:pt modelId="{45808571-F7E8-4A3A-8B14-CDBDA174A1ED}">
      <dgm:prSet/>
      <dgm:spPr/>
      <dgm:t>
        <a:bodyPr/>
        <a:lstStyle/>
        <a:p>
          <a:pPr>
            <a:lnSpc>
              <a:spcPct val="100000"/>
            </a:lnSpc>
          </a:pPr>
          <a:r>
            <a:rPr lang="en-US"/>
            <a:t>Break Times</a:t>
          </a:r>
        </a:p>
      </dgm:t>
    </dgm:pt>
    <dgm:pt modelId="{8F771338-3A0C-4E68-BE85-EDF6B4E1513E}" type="parTrans" cxnId="{E4DA01FC-BB53-4E9B-8A9B-7C3854232B95}">
      <dgm:prSet/>
      <dgm:spPr/>
      <dgm:t>
        <a:bodyPr/>
        <a:lstStyle/>
        <a:p>
          <a:endParaRPr lang="en-US"/>
        </a:p>
      </dgm:t>
    </dgm:pt>
    <dgm:pt modelId="{A857A420-D29B-4514-91A2-13F96F7121B9}" type="sibTrans" cxnId="{E4DA01FC-BB53-4E9B-8A9B-7C3854232B95}">
      <dgm:prSet/>
      <dgm:spPr/>
      <dgm:t>
        <a:bodyPr/>
        <a:lstStyle/>
        <a:p>
          <a:endParaRPr lang="en-US"/>
        </a:p>
      </dgm:t>
    </dgm:pt>
    <dgm:pt modelId="{BC12E472-87DA-475D-80C1-B726D1B7BDFA}" type="pres">
      <dgm:prSet presAssocID="{BA74370D-FC83-4663-BB79-5601B2AA514D}" presName="root" presStyleCnt="0">
        <dgm:presLayoutVars>
          <dgm:dir/>
          <dgm:resizeHandles val="exact"/>
        </dgm:presLayoutVars>
      </dgm:prSet>
      <dgm:spPr/>
    </dgm:pt>
    <dgm:pt modelId="{CCCFC5AC-EC47-4C68-9697-5720B898C83D}" type="pres">
      <dgm:prSet presAssocID="{9830A47A-A7CE-4AB1-AFA9-07DF8F48EC45}" presName="compNode" presStyleCnt="0"/>
      <dgm:spPr/>
    </dgm:pt>
    <dgm:pt modelId="{407EF891-4F67-48A1-BB3F-85CA131BCEA3}" type="pres">
      <dgm:prSet presAssocID="{9830A47A-A7CE-4AB1-AFA9-07DF8F48EC45}" presName="iconRect" presStyleLbl="node1" presStyleIdx="0"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Run"/>
        </a:ext>
      </dgm:extLst>
    </dgm:pt>
    <dgm:pt modelId="{676AEA0F-6D16-41F5-8B1C-AB986A5155A8}" type="pres">
      <dgm:prSet presAssocID="{9830A47A-A7CE-4AB1-AFA9-07DF8F48EC45}" presName="spaceRect" presStyleCnt="0"/>
      <dgm:spPr/>
    </dgm:pt>
    <dgm:pt modelId="{438B8FA0-C995-4B4C-A9AC-61474236247A}" type="pres">
      <dgm:prSet presAssocID="{9830A47A-A7CE-4AB1-AFA9-07DF8F48EC45}" presName="textRect" presStyleLbl="revTx" presStyleIdx="0" presStyleCnt="5">
        <dgm:presLayoutVars>
          <dgm:chMax val="1"/>
          <dgm:chPref val="1"/>
        </dgm:presLayoutVars>
      </dgm:prSet>
      <dgm:spPr/>
    </dgm:pt>
    <dgm:pt modelId="{F175B000-1EC1-4416-B2BD-2776204CB934}" type="pres">
      <dgm:prSet presAssocID="{4438CE76-DEAB-466F-AD08-17AB7F9E1C41}" presName="sibTrans" presStyleCnt="0"/>
      <dgm:spPr/>
    </dgm:pt>
    <dgm:pt modelId="{8219F026-4B4C-4C65-A77F-CA9BC6A709F7}" type="pres">
      <dgm:prSet presAssocID="{A4770368-4F1A-4182-AD05-EF954B31F080}" presName="compNode" presStyleCnt="0"/>
      <dgm:spPr/>
    </dgm:pt>
    <dgm:pt modelId="{87B0CC0A-B15D-476F-AD45-A267BA01491B}" type="pres">
      <dgm:prSet presAssocID="{A4770368-4F1A-4182-AD05-EF954B31F080}" presName="iconRect" presStyleLbl="node1" presStyleIdx="1"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ink"/>
        </a:ext>
      </dgm:extLst>
    </dgm:pt>
    <dgm:pt modelId="{427576E1-FF5E-4869-AF08-3C5D4F62CD3C}" type="pres">
      <dgm:prSet presAssocID="{A4770368-4F1A-4182-AD05-EF954B31F080}" presName="spaceRect" presStyleCnt="0"/>
      <dgm:spPr/>
    </dgm:pt>
    <dgm:pt modelId="{5B9E1795-67AD-4E27-8494-F0E8EDA282C4}" type="pres">
      <dgm:prSet presAssocID="{A4770368-4F1A-4182-AD05-EF954B31F080}" presName="textRect" presStyleLbl="revTx" presStyleIdx="1" presStyleCnt="5">
        <dgm:presLayoutVars>
          <dgm:chMax val="1"/>
          <dgm:chPref val="1"/>
        </dgm:presLayoutVars>
      </dgm:prSet>
      <dgm:spPr/>
    </dgm:pt>
    <dgm:pt modelId="{59462771-1BB3-45E3-B8A1-AE9664EF8156}" type="pres">
      <dgm:prSet presAssocID="{E1BC80D8-3A83-403E-950A-28B312DB68F4}" presName="sibTrans" presStyleCnt="0"/>
      <dgm:spPr/>
    </dgm:pt>
    <dgm:pt modelId="{8955F96B-8435-4EE7-B96C-C1793955B246}" type="pres">
      <dgm:prSet presAssocID="{D4C2D1A5-2DCB-481C-B196-A445BAFC3B5B}" presName="compNode" presStyleCnt="0"/>
      <dgm:spPr/>
    </dgm:pt>
    <dgm:pt modelId="{27F52D34-024D-42B9-B681-00C95CD54E4D}" type="pres">
      <dgm:prSet presAssocID="{D4C2D1A5-2DCB-481C-B196-A445BAFC3B5B}" presName="iconRect" presStyleLbl="node1" presStyleIdx="2"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Deciduous tree"/>
        </a:ext>
      </dgm:extLst>
    </dgm:pt>
    <dgm:pt modelId="{72107CEA-E673-484E-8113-56102AC0A72E}" type="pres">
      <dgm:prSet presAssocID="{D4C2D1A5-2DCB-481C-B196-A445BAFC3B5B}" presName="spaceRect" presStyleCnt="0"/>
      <dgm:spPr/>
    </dgm:pt>
    <dgm:pt modelId="{300C2267-691A-4D10-A5A1-40BBA2B16869}" type="pres">
      <dgm:prSet presAssocID="{D4C2D1A5-2DCB-481C-B196-A445BAFC3B5B}" presName="textRect" presStyleLbl="revTx" presStyleIdx="2" presStyleCnt="5">
        <dgm:presLayoutVars>
          <dgm:chMax val="1"/>
          <dgm:chPref val="1"/>
        </dgm:presLayoutVars>
      </dgm:prSet>
      <dgm:spPr/>
    </dgm:pt>
    <dgm:pt modelId="{E9C259C6-1AB1-4B52-87CC-E33581C1E4D8}" type="pres">
      <dgm:prSet presAssocID="{EEE52D84-F2E1-4206-880D-42DE6861788C}" presName="sibTrans" presStyleCnt="0"/>
      <dgm:spPr/>
    </dgm:pt>
    <dgm:pt modelId="{D42E24FF-65F8-4F3D-AF95-E54D2D9867C1}" type="pres">
      <dgm:prSet presAssocID="{CFAD1A68-12E4-4CB2-BCB6-EB47A06D6DCD}" presName="compNode" presStyleCnt="0"/>
      <dgm:spPr/>
    </dgm:pt>
    <dgm:pt modelId="{00176ECA-AFFC-4943-BD09-44CD65AC6EB7}" type="pres">
      <dgm:prSet presAssocID="{CFAD1A68-12E4-4CB2-BCB6-EB47A06D6DCD}" presName="iconRect" presStyleLbl="node1" presStyleIdx="3"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mart Phone"/>
        </a:ext>
      </dgm:extLst>
    </dgm:pt>
    <dgm:pt modelId="{8A500AB5-131F-4DAA-B4D3-BBCC9310B4EB}" type="pres">
      <dgm:prSet presAssocID="{CFAD1A68-12E4-4CB2-BCB6-EB47A06D6DCD}" presName="spaceRect" presStyleCnt="0"/>
      <dgm:spPr/>
    </dgm:pt>
    <dgm:pt modelId="{A5E5977B-6022-46D3-8376-C4138303FCCB}" type="pres">
      <dgm:prSet presAssocID="{CFAD1A68-12E4-4CB2-BCB6-EB47A06D6DCD}" presName="textRect" presStyleLbl="revTx" presStyleIdx="3" presStyleCnt="5">
        <dgm:presLayoutVars>
          <dgm:chMax val="1"/>
          <dgm:chPref val="1"/>
        </dgm:presLayoutVars>
      </dgm:prSet>
      <dgm:spPr/>
    </dgm:pt>
    <dgm:pt modelId="{8AA24272-3835-4488-81FA-BED39AD3CB30}" type="pres">
      <dgm:prSet presAssocID="{49FDD13A-9442-4441-87F6-EFC31DE7E9C7}" presName="sibTrans" presStyleCnt="0"/>
      <dgm:spPr/>
    </dgm:pt>
    <dgm:pt modelId="{32BF3352-E50D-4F5F-B4A6-3B358C8A20D0}" type="pres">
      <dgm:prSet presAssocID="{45808571-F7E8-4A3A-8B14-CDBDA174A1ED}" presName="compNode" presStyleCnt="0"/>
      <dgm:spPr/>
    </dgm:pt>
    <dgm:pt modelId="{0C18B4D9-A33E-4E91-B115-BE7901D61B0A}" type="pres">
      <dgm:prSet presAssocID="{45808571-F7E8-4A3A-8B14-CDBDA174A1ED}" presName="iconRect" presStyleLbl="node1" presStyleIdx="4" presStyleCnt="5"/>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dgm:spPr>
      <dgm:extLst>
        <a:ext uri="{E40237B7-FDA0-4F09-8148-C483321AD2D9}">
          <dgm14:cNvPr xmlns:dgm14="http://schemas.microsoft.com/office/drawing/2010/diagram" id="0" name="" descr="Tea"/>
        </a:ext>
      </dgm:extLst>
    </dgm:pt>
    <dgm:pt modelId="{7CE78E4D-17EB-49FC-8A41-B96E0C0B9B24}" type="pres">
      <dgm:prSet presAssocID="{45808571-F7E8-4A3A-8B14-CDBDA174A1ED}" presName="spaceRect" presStyleCnt="0"/>
      <dgm:spPr/>
    </dgm:pt>
    <dgm:pt modelId="{06D5BCAC-0DDD-4A21-B402-195D557B2E28}" type="pres">
      <dgm:prSet presAssocID="{45808571-F7E8-4A3A-8B14-CDBDA174A1ED}" presName="textRect" presStyleLbl="revTx" presStyleIdx="4" presStyleCnt="5">
        <dgm:presLayoutVars>
          <dgm:chMax val="1"/>
          <dgm:chPref val="1"/>
        </dgm:presLayoutVars>
      </dgm:prSet>
      <dgm:spPr/>
    </dgm:pt>
  </dgm:ptLst>
  <dgm:cxnLst>
    <dgm:cxn modelId="{429B2D01-146A-4FE5-B4AA-5A2E6F3D4434}" type="presOf" srcId="{9830A47A-A7CE-4AB1-AFA9-07DF8F48EC45}" destId="{438B8FA0-C995-4B4C-A9AC-61474236247A}" srcOrd="0" destOrd="0" presId="urn:microsoft.com/office/officeart/2018/2/layout/IconLabelList"/>
    <dgm:cxn modelId="{AF33D711-FCFC-4BDA-9280-B7FB49C9CAB5}" type="presOf" srcId="{BA74370D-FC83-4663-BB79-5601B2AA514D}" destId="{BC12E472-87DA-475D-80C1-B726D1B7BDFA}" srcOrd="0" destOrd="0" presId="urn:microsoft.com/office/officeart/2018/2/layout/IconLabelList"/>
    <dgm:cxn modelId="{1E0C1950-5401-451D-B7EE-FD6AE2D7D6A1}" type="presOf" srcId="{A4770368-4F1A-4182-AD05-EF954B31F080}" destId="{5B9E1795-67AD-4E27-8494-F0E8EDA282C4}" srcOrd="0" destOrd="0" presId="urn:microsoft.com/office/officeart/2018/2/layout/IconLabelList"/>
    <dgm:cxn modelId="{FDFC5397-5967-4E76-94FC-8D315307295C}" type="presOf" srcId="{D4C2D1A5-2DCB-481C-B196-A445BAFC3B5B}" destId="{300C2267-691A-4D10-A5A1-40BBA2B16869}" srcOrd="0" destOrd="0" presId="urn:microsoft.com/office/officeart/2018/2/layout/IconLabelList"/>
    <dgm:cxn modelId="{576F6EA7-5BA0-4458-A201-845198C488C3}" type="presOf" srcId="{CFAD1A68-12E4-4CB2-BCB6-EB47A06D6DCD}" destId="{A5E5977B-6022-46D3-8376-C4138303FCCB}" srcOrd="0" destOrd="0" presId="urn:microsoft.com/office/officeart/2018/2/layout/IconLabelList"/>
    <dgm:cxn modelId="{9BE228B6-1746-4F01-8EF4-872452DC8DB4}" srcId="{BA74370D-FC83-4663-BB79-5601B2AA514D}" destId="{CFAD1A68-12E4-4CB2-BCB6-EB47A06D6DCD}" srcOrd="3" destOrd="0" parTransId="{6076C040-2F24-4135-96A7-A5E14B1F5612}" sibTransId="{49FDD13A-9442-4441-87F6-EFC31DE7E9C7}"/>
    <dgm:cxn modelId="{BDD539BA-5EBE-471A-A0FB-F900AFC1FCC1}" srcId="{BA74370D-FC83-4663-BB79-5601B2AA514D}" destId="{D4C2D1A5-2DCB-481C-B196-A445BAFC3B5B}" srcOrd="2" destOrd="0" parTransId="{5003B9CD-F479-4230-A1A1-30FA265CD081}" sibTransId="{EEE52D84-F2E1-4206-880D-42DE6861788C}"/>
    <dgm:cxn modelId="{FCF49EC1-F27A-4477-BDCC-C91FF2BF37A2}" srcId="{BA74370D-FC83-4663-BB79-5601B2AA514D}" destId="{9830A47A-A7CE-4AB1-AFA9-07DF8F48EC45}" srcOrd="0" destOrd="0" parTransId="{38417090-41EF-4E15-9239-82EF41F1E93B}" sibTransId="{4438CE76-DEAB-466F-AD08-17AB7F9E1C41}"/>
    <dgm:cxn modelId="{A2B5DDD0-F758-47F8-8F2A-B359C87D7D7C}" srcId="{BA74370D-FC83-4663-BB79-5601B2AA514D}" destId="{A4770368-4F1A-4182-AD05-EF954B31F080}" srcOrd="1" destOrd="0" parTransId="{6B783B33-DF88-4002-942A-4E8D8F8F2115}" sibTransId="{E1BC80D8-3A83-403E-950A-28B312DB68F4}"/>
    <dgm:cxn modelId="{598600F9-2CDE-4CA2-9B56-D13EB2B4D4FC}" type="presOf" srcId="{45808571-F7E8-4A3A-8B14-CDBDA174A1ED}" destId="{06D5BCAC-0DDD-4A21-B402-195D557B2E28}" srcOrd="0" destOrd="0" presId="urn:microsoft.com/office/officeart/2018/2/layout/IconLabelList"/>
    <dgm:cxn modelId="{E4DA01FC-BB53-4E9B-8A9B-7C3854232B95}" srcId="{BA74370D-FC83-4663-BB79-5601B2AA514D}" destId="{45808571-F7E8-4A3A-8B14-CDBDA174A1ED}" srcOrd="4" destOrd="0" parTransId="{8F771338-3A0C-4E68-BE85-EDF6B4E1513E}" sibTransId="{A857A420-D29B-4514-91A2-13F96F7121B9}"/>
    <dgm:cxn modelId="{3A00C84F-46B5-43AE-850A-981DD5A83B4C}" type="presParOf" srcId="{BC12E472-87DA-475D-80C1-B726D1B7BDFA}" destId="{CCCFC5AC-EC47-4C68-9697-5720B898C83D}" srcOrd="0" destOrd="0" presId="urn:microsoft.com/office/officeart/2018/2/layout/IconLabelList"/>
    <dgm:cxn modelId="{372F3F92-7BDD-4CAF-89E1-9A6BC5919B71}" type="presParOf" srcId="{CCCFC5AC-EC47-4C68-9697-5720B898C83D}" destId="{407EF891-4F67-48A1-BB3F-85CA131BCEA3}" srcOrd="0" destOrd="0" presId="urn:microsoft.com/office/officeart/2018/2/layout/IconLabelList"/>
    <dgm:cxn modelId="{1BA554E6-4AA8-443F-A31F-218165AC058D}" type="presParOf" srcId="{CCCFC5AC-EC47-4C68-9697-5720B898C83D}" destId="{676AEA0F-6D16-41F5-8B1C-AB986A5155A8}" srcOrd="1" destOrd="0" presId="urn:microsoft.com/office/officeart/2018/2/layout/IconLabelList"/>
    <dgm:cxn modelId="{737B4709-C98D-42FF-8BEE-9E87608F17F9}" type="presParOf" srcId="{CCCFC5AC-EC47-4C68-9697-5720B898C83D}" destId="{438B8FA0-C995-4B4C-A9AC-61474236247A}" srcOrd="2" destOrd="0" presId="urn:microsoft.com/office/officeart/2018/2/layout/IconLabelList"/>
    <dgm:cxn modelId="{6CE29D17-90C1-4BCA-A7EF-9D512549C455}" type="presParOf" srcId="{BC12E472-87DA-475D-80C1-B726D1B7BDFA}" destId="{F175B000-1EC1-4416-B2BD-2776204CB934}" srcOrd="1" destOrd="0" presId="urn:microsoft.com/office/officeart/2018/2/layout/IconLabelList"/>
    <dgm:cxn modelId="{72142E90-7D10-46DC-AF34-491978D60C9F}" type="presParOf" srcId="{BC12E472-87DA-475D-80C1-B726D1B7BDFA}" destId="{8219F026-4B4C-4C65-A77F-CA9BC6A709F7}" srcOrd="2" destOrd="0" presId="urn:microsoft.com/office/officeart/2018/2/layout/IconLabelList"/>
    <dgm:cxn modelId="{EDF42A72-96FE-4EDF-87B2-7613BC57C72D}" type="presParOf" srcId="{8219F026-4B4C-4C65-A77F-CA9BC6A709F7}" destId="{87B0CC0A-B15D-476F-AD45-A267BA01491B}" srcOrd="0" destOrd="0" presId="urn:microsoft.com/office/officeart/2018/2/layout/IconLabelList"/>
    <dgm:cxn modelId="{E0386185-68E4-4A18-8FC4-3394F2CF0741}" type="presParOf" srcId="{8219F026-4B4C-4C65-A77F-CA9BC6A709F7}" destId="{427576E1-FF5E-4869-AF08-3C5D4F62CD3C}" srcOrd="1" destOrd="0" presId="urn:microsoft.com/office/officeart/2018/2/layout/IconLabelList"/>
    <dgm:cxn modelId="{FFA751D5-2FE5-4BB8-A952-028907F09668}" type="presParOf" srcId="{8219F026-4B4C-4C65-A77F-CA9BC6A709F7}" destId="{5B9E1795-67AD-4E27-8494-F0E8EDA282C4}" srcOrd="2" destOrd="0" presId="urn:microsoft.com/office/officeart/2018/2/layout/IconLabelList"/>
    <dgm:cxn modelId="{CE67137D-05A1-41F5-B8F8-2105AF7D9B23}" type="presParOf" srcId="{BC12E472-87DA-475D-80C1-B726D1B7BDFA}" destId="{59462771-1BB3-45E3-B8A1-AE9664EF8156}" srcOrd="3" destOrd="0" presId="urn:microsoft.com/office/officeart/2018/2/layout/IconLabelList"/>
    <dgm:cxn modelId="{A0A54F76-65FD-4A20-BAE8-9049B6269689}" type="presParOf" srcId="{BC12E472-87DA-475D-80C1-B726D1B7BDFA}" destId="{8955F96B-8435-4EE7-B96C-C1793955B246}" srcOrd="4" destOrd="0" presId="urn:microsoft.com/office/officeart/2018/2/layout/IconLabelList"/>
    <dgm:cxn modelId="{245FEF79-DDC9-4ED2-96E2-1B9EEF848D87}" type="presParOf" srcId="{8955F96B-8435-4EE7-B96C-C1793955B246}" destId="{27F52D34-024D-42B9-B681-00C95CD54E4D}" srcOrd="0" destOrd="0" presId="urn:microsoft.com/office/officeart/2018/2/layout/IconLabelList"/>
    <dgm:cxn modelId="{5B572424-C47F-4E93-AAA7-9EF46ACA1FB3}" type="presParOf" srcId="{8955F96B-8435-4EE7-B96C-C1793955B246}" destId="{72107CEA-E673-484E-8113-56102AC0A72E}" srcOrd="1" destOrd="0" presId="urn:microsoft.com/office/officeart/2018/2/layout/IconLabelList"/>
    <dgm:cxn modelId="{EA364C70-4D66-49D8-A370-B265FB554FB2}" type="presParOf" srcId="{8955F96B-8435-4EE7-B96C-C1793955B246}" destId="{300C2267-691A-4D10-A5A1-40BBA2B16869}" srcOrd="2" destOrd="0" presId="urn:microsoft.com/office/officeart/2018/2/layout/IconLabelList"/>
    <dgm:cxn modelId="{44038AEB-24A5-4815-98D8-2D4BD55DAB36}" type="presParOf" srcId="{BC12E472-87DA-475D-80C1-B726D1B7BDFA}" destId="{E9C259C6-1AB1-4B52-87CC-E33581C1E4D8}" srcOrd="5" destOrd="0" presId="urn:microsoft.com/office/officeart/2018/2/layout/IconLabelList"/>
    <dgm:cxn modelId="{F33AF9BF-5CCD-4DC2-B3F7-863FFE21155C}" type="presParOf" srcId="{BC12E472-87DA-475D-80C1-B726D1B7BDFA}" destId="{D42E24FF-65F8-4F3D-AF95-E54D2D9867C1}" srcOrd="6" destOrd="0" presId="urn:microsoft.com/office/officeart/2018/2/layout/IconLabelList"/>
    <dgm:cxn modelId="{F03187CA-7CC3-4B12-8A80-D65C252A3714}" type="presParOf" srcId="{D42E24FF-65F8-4F3D-AF95-E54D2D9867C1}" destId="{00176ECA-AFFC-4943-BD09-44CD65AC6EB7}" srcOrd="0" destOrd="0" presId="urn:microsoft.com/office/officeart/2018/2/layout/IconLabelList"/>
    <dgm:cxn modelId="{61B80056-93C7-4C61-B74D-D166EB5E5671}" type="presParOf" srcId="{D42E24FF-65F8-4F3D-AF95-E54D2D9867C1}" destId="{8A500AB5-131F-4DAA-B4D3-BBCC9310B4EB}" srcOrd="1" destOrd="0" presId="urn:microsoft.com/office/officeart/2018/2/layout/IconLabelList"/>
    <dgm:cxn modelId="{8478DEA4-0D15-4457-8473-0B902C12B9DD}" type="presParOf" srcId="{D42E24FF-65F8-4F3D-AF95-E54D2D9867C1}" destId="{A5E5977B-6022-46D3-8376-C4138303FCCB}" srcOrd="2" destOrd="0" presId="urn:microsoft.com/office/officeart/2018/2/layout/IconLabelList"/>
    <dgm:cxn modelId="{A20A1374-040C-47D7-AD09-6718EDA8C56C}" type="presParOf" srcId="{BC12E472-87DA-475D-80C1-B726D1B7BDFA}" destId="{8AA24272-3835-4488-81FA-BED39AD3CB30}" srcOrd="7" destOrd="0" presId="urn:microsoft.com/office/officeart/2018/2/layout/IconLabelList"/>
    <dgm:cxn modelId="{0B9B496F-9C76-4267-915F-FA8132EC1A94}" type="presParOf" srcId="{BC12E472-87DA-475D-80C1-B726D1B7BDFA}" destId="{32BF3352-E50D-4F5F-B4A6-3B358C8A20D0}" srcOrd="8" destOrd="0" presId="urn:microsoft.com/office/officeart/2018/2/layout/IconLabelList"/>
    <dgm:cxn modelId="{6C107BC2-583C-473C-AD8B-7E4706D9F391}" type="presParOf" srcId="{32BF3352-E50D-4F5F-B4A6-3B358C8A20D0}" destId="{0C18B4D9-A33E-4E91-B115-BE7901D61B0A}" srcOrd="0" destOrd="0" presId="urn:microsoft.com/office/officeart/2018/2/layout/IconLabelList"/>
    <dgm:cxn modelId="{A66822BC-3A4D-4C40-84FE-917EFF8BB9DE}" type="presParOf" srcId="{32BF3352-E50D-4F5F-B4A6-3B358C8A20D0}" destId="{7CE78E4D-17EB-49FC-8A41-B96E0C0B9B24}" srcOrd="1" destOrd="0" presId="urn:microsoft.com/office/officeart/2018/2/layout/IconLabelList"/>
    <dgm:cxn modelId="{DE21603C-2659-4F7E-8DFF-305EC49CDF1B}" type="presParOf" srcId="{32BF3352-E50D-4F5F-B4A6-3B358C8A20D0}" destId="{06D5BCAC-0DDD-4A21-B402-195D557B2E28}" srcOrd="2" destOrd="0" presId="urn:microsoft.com/office/officeart/2018/2/layout/IconLabel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9686785-6E9F-4DC7-B18F-3FB0EAA787FF}" type="doc">
      <dgm:prSet loTypeId="urn:microsoft.com/office/officeart/2018/2/layout/IconLabelList" loCatId="icon" qsTypeId="urn:microsoft.com/office/officeart/2005/8/quickstyle/simple1" qsCatId="simple" csTypeId="urn:microsoft.com/office/officeart/2018/5/colors/Iconchunking_neutralbg_colorful5" csCatId="colorful" phldr="1"/>
      <dgm:spPr/>
      <dgm:t>
        <a:bodyPr/>
        <a:lstStyle/>
        <a:p>
          <a:endParaRPr lang="en-US"/>
        </a:p>
      </dgm:t>
    </dgm:pt>
    <dgm:pt modelId="{DEC8EB9B-35F8-4BCE-BB6C-A09C465641AB}">
      <dgm:prSet/>
      <dgm:spPr/>
      <dgm:t>
        <a:bodyPr/>
        <a:lstStyle/>
        <a:p>
          <a:r>
            <a:rPr lang="en-US" b="1" dirty="0">
              <a:latin typeface="Open Sans" pitchFamily="2" charset="0"/>
              <a:ea typeface="Open Sans" pitchFamily="2" charset="0"/>
              <a:cs typeface="Open Sans" pitchFamily="2" charset="0"/>
            </a:rPr>
            <a:t>Attire</a:t>
          </a:r>
          <a:r>
            <a:rPr lang="en-US" dirty="0">
              <a:latin typeface="Open Sans" pitchFamily="2" charset="0"/>
              <a:ea typeface="Open Sans" pitchFamily="2" charset="0"/>
              <a:cs typeface="Open Sans" pitchFamily="2" charset="0"/>
            </a:rPr>
            <a:t> – right clothes for the job.</a:t>
          </a:r>
        </a:p>
      </dgm:t>
    </dgm:pt>
    <dgm:pt modelId="{94F02BC5-B243-4713-9FF7-E6225B87210B}" type="parTrans" cxnId="{7E8E6D4D-FCEC-4A36-8F68-F23EFF180993}">
      <dgm:prSet/>
      <dgm:spPr/>
      <dgm:t>
        <a:bodyPr/>
        <a:lstStyle/>
        <a:p>
          <a:endParaRPr lang="en-US"/>
        </a:p>
      </dgm:t>
    </dgm:pt>
    <dgm:pt modelId="{5961564E-B562-4E22-AF52-288BD17BF230}" type="sibTrans" cxnId="{7E8E6D4D-FCEC-4A36-8F68-F23EFF180993}">
      <dgm:prSet/>
      <dgm:spPr/>
      <dgm:t>
        <a:bodyPr/>
        <a:lstStyle/>
        <a:p>
          <a:endParaRPr lang="en-US"/>
        </a:p>
      </dgm:t>
    </dgm:pt>
    <dgm:pt modelId="{8BEB618A-ACF8-40BC-A05C-FC04F9FA851A}">
      <dgm:prSet/>
      <dgm:spPr/>
      <dgm:t>
        <a:bodyPr/>
        <a:lstStyle/>
        <a:p>
          <a:r>
            <a:rPr lang="en-US" b="1">
              <a:latin typeface="Open Sans" pitchFamily="2" charset="0"/>
              <a:ea typeface="Open Sans" pitchFamily="2" charset="0"/>
              <a:cs typeface="Open Sans" pitchFamily="2" charset="0"/>
            </a:rPr>
            <a:t>Mobility</a:t>
          </a:r>
          <a:r>
            <a:rPr lang="en-US">
              <a:latin typeface="Open Sans" pitchFamily="2" charset="0"/>
              <a:ea typeface="Open Sans" pitchFamily="2" charset="0"/>
              <a:cs typeface="Open Sans" pitchFamily="2" charset="0"/>
            </a:rPr>
            <a:t> – ready to move.</a:t>
          </a:r>
        </a:p>
      </dgm:t>
    </dgm:pt>
    <dgm:pt modelId="{9D455E79-51C5-49E1-81F8-BEE0546CE5C2}" type="parTrans" cxnId="{9FA88FE4-D1AB-477C-9F55-4CC2EDA17E4D}">
      <dgm:prSet/>
      <dgm:spPr/>
      <dgm:t>
        <a:bodyPr/>
        <a:lstStyle/>
        <a:p>
          <a:endParaRPr lang="en-US"/>
        </a:p>
      </dgm:t>
    </dgm:pt>
    <dgm:pt modelId="{2B1B3730-42C9-499F-B492-06EC4974C414}" type="sibTrans" cxnId="{9FA88FE4-D1AB-477C-9F55-4CC2EDA17E4D}">
      <dgm:prSet/>
      <dgm:spPr/>
      <dgm:t>
        <a:bodyPr/>
        <a:lstStyle/>
        <a:p>
          <a:endParaRPr lang="en-US"/>
        </a:p>
      </dgm:t>
    </dgm:pt>
    <dgm:pt modelId="{34E0C784-AC9C-44B5-B78D-C739B00AC7BD}">
      <dgm:prSet/>
      <dgm:spPr/>
      <dgm:t>
        <a:bodyPr/>
        <a:lstStyle/>
        <a:p>
          <a:r>
            <a:rPr lang="en-US" b="1" dirty="0">
              <a:latin typeface="Open Sans" pitchFamily="2" charset="0"/>
              <a:ea typeface="Open Sans" pitchFamily="2" charset="0"/>
              <a:cs typeface="Open Sans" pitchFamily="2" charset="0"/>
            </a:rPr>
            <a:t>Observation </a:t>
          </a:r>
          <a:r>
            <a:rPr lang="en-US" dirty="0">
              <a:latin typeface="Open Sans" pitchFamily="2" charset="0"/>
              <a:ea typeface="Open Sans" pitchFamily="2" charset="0"/>
              <a:cs typeface="Open Sans" pitchFamily="2" charset="0"/>
            </a:rPr>
            <a:t>– my surroundings and individuals.</a:t>
          </a:r>
        </a:p>
      </dgm:t>
    </dgm:pt>
    <dgm:pt modelId="{1B880D26-6AC2-4533-9615-91DDF6006D63}" type="parTrans" cxnId="{A4E3DB18-3658-4D7D-960F-73E2F376E864}">
      <dgm:prSet/>
      <dgm:spPr/>
      <dgm:t>
        <a:bodyPr/>
        <a:lstStyle/>
        <a:p>
          <a:endParaRPr lang="en-US"/>
        </a:p>
      </dgm:t>
    </dgm:pt>
    <dgm:pt modelId="{EC98878F-93A3-4C72-B9C2-FDC2A83AB7C8}" type="sibTrans" cxnId="{A4E3DB18-3658-4D7D-960F-73E2F376E864}">
      <dgm:prSet/>
      <dgm:spPr/>
      <dgm:t>
        <a:bodyPr/>
        <a:lstStyle/>
        <a:p>
          <a:endParaRPr lang="en-US"/>
        </a:p>
      </dgm:t>
    </dgm:pt>
    <dgm:pt modelId="{9E34CD8B-F0D4-4150-A190-9252E110AD76}">
      <dgm:prSet/>
      <dgm:spPr/>
      <dgm:t>
        <a:bodyPr/>
        <a:lstStyle/>
        <a:p>
          <a:r>
            <a:rPr lang="en-US" b="1" dirty="0">
              <a:latin typeface="Open Sans" pitchFamily="2" charset="0"/>
              <a:ea typeface="Open Sans" pitchFamily="2" charset="0"/>
              <a:cs typeface="Open Sans" pitchFamily="2" charset="0"/>
            </a:rPr>
            <a:t>Self-Control </a:t>
          </a:r>
          <a:r>
            <a:rPr lang="en-US" dirty="0">
              <a:latin typeface="Open Sans" pitchFamily="2" charset="0"/>
              <a:ea typeface="Open Sans" pitchFamily="2" charset="0"/>
              <a:cs typeface="Open Sans" pitchFamily="2" charset="0"/>
            </a:rPr>
            <a:t>– have a plan.</a:t>
          </a:r>
        </a:p>
      </dgm:t>
    </dgm:pt>
    <dgm:pt modelId="{22192CA2-0DD1-48DD-8D32-28ABE4A19518}" type="parTrans" cxnId="{DF908256-5042-4CF8-BEA6-739567E3EC49}">
      <dgm:prSet/>
      <dgm:spPr/>
      <dgm:t>
        <a:bodyPr/>
        <a:lstStyle/>
        <a:p>
          <a:endParaRPr lang="en-US"/>
        </a:p>
      </dgm:t>
    </dgm:pt>
    <dgm:pt modelId="{0AF1A685-0A8A-443C-BF2B-57FF7341836A}" type="sibTrans" cxnId="{DF908256-5042-4CF8-BEA6-739567E3EC49}">
      <dgm:prSet/>
      <dgm:spPr/>
      <dgm:t>
        <a:bodyPr/>
        <a:lstStyle/>
        <a:p>
          <a:endParaRPr lang="en-US"/>
        </a:p>
      </dgm:t>
    </dgm:pt>
    <dgm:pt modelId="{7F936C72-E7A5-4C3A-B4AF-27D49D1E1DAB}" type="pres">
      <dgm:prSet presAssocID="{C9686785-6E9F-4DC7-B18F-3FB0EAA787FF}" presName="root" presStyleCnt="0">
        <dgm:presLayoutVars>
          <dgm:dir/>
          <dgm:resizeHandles val="exact"/>
        </dgm:presLayoutVars>
      </dgm:prSet>
      <dgm:spPr/>
    </dgm:pt>
    <dgm:pt modelId="{D1C836EB-7133-49E7-8A7E-1A65EC669EAB}" type="pres">
      <dgm:prSet presAssocID="{DEC8EB9B-35F8-4BCE-BB6C-A09C465641AB}" presName="compNode" presStyleCnt="0"/>
      <dgm:spPr/>
    </dgm:pt>
    <dgm:pt modelId="{A8AD198C-1E4C-45FC-8C06-024F74D2EE7F}" type="pres">
      <dgm:prSet presAssocID="{DEC8EB9B-35F8-4BCE-BB6C-A09C465641AB}" presName="iconRect" presStyleLbl="node1" presStyleIdx="0"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a:noFill/>
        </a:ln>
      </dgm:spPr>
      <dgm:extLst>
        <a:ext uri="{E40237B7-FDA0-4F09-8148-C483321AD2D9}">
          <dgm14:cNvPr xmlns:dgm14="http://schemas.microsoft.com/office/drawing/2010/diagram" id="0" name="" descr="Suit"/>
        </a:ext>
      </dgm:extLst>
    </dgm:pt>
    <dgm:pt modelId="{A13097D0-B0C9-4114-A570-A1B0F624BD86}" type="pres">
      <dgm:prSet presAssocID="{DEC8EB9B-35F8-4BCE-BB6C-A09C465641AB}" presName="spaceRect" presStyleCnt="0"/>
      <dgm:spPr/>
    </dgm:pt>
    <dgm:pt modelId="{70A98B2F-4EF6-4A82-98A9-0CF045CEF9D9}" type="pres">
      <dgm:prSet presAssocID="{DEC8EB9B-35F8-4BCE-BB6C-A09C465641AB}" presName="textRect" presStyleLbl="revTx" presStyleIdx="0" presStyleCnt="4">
        <dgm:presLayoutVars>
          <dgm:chMax val="1"/>
          <dgm:chPref val="1"/>
        </dgm:presLayoutVars>
      </dgm:prSet>
      <dgm:spPr/>
    </dgm:pt>
    <dgm:pt modelId="{861E8D2B-835F-42DC-87E0-310FB8FAD558}" type="pres">
      <dgm:prSet presAssocID="{5961564E-B562-4E22-AF52-288BD17BF230}" presName="sibTrans" presStyleCnt="0"/>
      <dgm:spPr/>
    </dgm:pt>
    <dgm:pt modelId="{18A56CCA-20CD-47B4-89E8-869EB2D839F8}" type="pres">
      <dgm:prSet presAssocID="{8BEB618A-ACF8-40BC-A05C-FC04F9FA851A}" presName="compNode" presStyleCnt="0"/>
      <dgm:spPr/>
    </dgm:pt>
    <dgm:pt modelId="{8430018A-71CA-4065-B080-E333729EED16}" type="pres">
      <dgm:prSet presAssocID="{8BEB618A-ACF8-40BC-A05C-FC04F9FA851A}" presName="iconRect" presStyleLbl="node1" presStyleIdx="1"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Run with solid fill"/>
        </a:ext>
      </dgm:extLst>
    </dgm:pt>
    <dgm:pt modelId="{46BBB633-4D43-408A-9EF4-CEBB28781A67}" type="pres">
      <dgm:prSet presAssocID="{8BEB618A-ACF8-40BC-A05C-FC04F9FA851A}" presName="spaceRect" presStyleCnt="0"/>
      <dgm:spPr/>
    </dgm:pt>
    <dgm:pt modelId="{F60BEF50-A1E8-4F9B-9936-0336AA95C830}" type="pres">
      <dgm:prSet presAssocID="{8BEB618A-ACF8-40BC-A05C-FC04F9FA851A}" presName="textRect" presStyleLbl="revTx" presStyleIdx="1" presStyleCnt="4">
        <dgm:presLayoutVars>
          <dgm:chMax val="1"/>
          <dgm:chPref val="1"/>
        </dgm:presLayoutVars>
      </dgm:prSet>
      <dgm:spPr/>
    </dgm:pt>
    <dgm:pt modelId="{0027BF31-ED04-487B-89A9-0CD2F417BFEF}" type="pres">
      <dgm:prSet presAssocID="{2B1B3730-42C9-499F-B492-06EC4974C414}" presName="sibTrans" presStyleCnt="0"/>
      <dgm:spPr/>
    </dgm:pt>
    <dgm:pt modelId="{6BB2981B-CCD6-4D60-A66D-E2C52FF24DB4}" type="pres">
      <dgm:prSet presAssocID="{34E0C784-AC9C-44B5-B78D-C739B00AC7BD}" presName="compNode" presStyleCnt="0"/>
      <dgm:spPr/>
    </dgm:pt>
    <dgm:pt modelId="{681B9244-F798-401D-A0E0-1CCB89E55420}" type="pres">
      <dgm:prSet presAssocID="{34E0C784-AC9C-44B5-B78D-C739B00AC7BD}" presName="iconRect" presStyleLbl="node1" presStyleIdx="2"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a:noFill/>
        </a:ln>
      </dgm:spPr>
      <dgm:extLst>
        <a:ext uri="{E40237B7-FDA0-4F09-8148-C483321AD2D9}">
          <dgm14:cNvPr xmlns:dgm14="http://schemas.microsoft.com/office/drawing/2010/diagram" id="0" name="" descr="Eye"/>
        </a:ext>
      </dgm:extLst>
    </dgm:pt>
    <dgm:pt modelId="{82BE9105-89D7-4C70-96EC-AC9533361DD6}" type="pres">
      <dgm:prSet presAssocID="{34E0C784-AC9C-44B5-B78D-C739B00AC7BD}" presName="spaceRect" presStyleCnt="0"/>
      <dgm:spPr/>
    </dgm:pt>
    <dgm:pt modelId="{3D0AC462-A7B0-4FFB-929A-44B8B51C8795}" type="pres">
      <dgm:prSet presAssocID="{34E0C784-AC9C-44B5-B78D-C739B00AC7BD}" presName="textRect" presStyleLbl="revTx" presStyleIdx="2" presStyleCnt="4">
        <dgm:presLayoutVars>
          <dgm:chMax val="1"/>
          <dgm:chPref val="1"/>
        </dgm:presLayoutVars>
      </dgm:prSet>
      <dgm:spPr/>
    </dgm:pt>
    <dgm:pt modelId="{DA15D292-6EDA-4539-8D0D-1EDC7A6DE238}" type="pres">
      <dgm:prSet presAssocID="{EC98878F-93A3-4C72-B9C2-FDC2A83AB7C8}" presName="sibTrans" presStyleCnt="0"/>
      <dgm:spPr/>
    </dgm:pt>
    <dgm:pt modelId="{D2FBB185-A3B3-4F82-8F06-80923F8B0B7B}" type="pres">
      <dgm:prSet presAssocID="{9E34CD8B-F0D4-4150-A190-9252E110AD76}" presName="compNode" presStyleCnt="0"/>
      <dgm:spPr/>
    </dgm:pt>
    <dgm:pt modelId="{21A48883-2CD2-426E-9E87-12F818749CF7}" type="pres">
      <dgm:prSet presAssocID="{9E34CD8B-F0D4-4150-A190-9252E110AD76}" presName="iconRect" presStyleLbl="node1" presStyleIdx="3" presStyleCnt="4"/>
      <dgm:spPr>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laybook"/>
        </a:ext>
      </dgm:extLst>
    </dgm:pt>
    <dgm:pt modelId="{558F28BF-B24B-487A-A1FF-5984FC214B10}" type="pres">
      <dgm:prSet presAssocID="{9E34CD8B-F0D4-4150-A190-9252E110AD76}" presName="spaceRect" presStyleCnt="0"/>
      <dgm:spPr/>
    </dgm:pt>
    <dgm:pt modelId="{5457F6F6-DBCA-4487-AE1C-6096730233B3}" type="pres">
      <dgm:prSet presAssocID="{9E34CD8B-F0D4-4150-A190-9252E110AD76}" presName="textRect" presStyleLbl="revTx" presStyleIdx="3" presStyleCnt="4">
        <dgm:presLayoutVars>
          <dgm:chMax val="1"/>
          <dgm:chPref val="1"/>
        </dgm:presLayoutVars>
      </dgm:prSet>
      <dgm:spPr/>
    </dgm:pt>
  </dgm:ptLst>
  <dgm:cxnLst>
    <dgm:cxn modelId="{A4E3DB18-3658-4D7D-960F-73E2F376E864}" srcId="{C9686785-6E9F-4DC7-B18F-3FB0EAA787FF}" destId="{34E0C784-AC9C-44B5-B78D-C739B00AC7BD}" srcOrd="2" destOrd="0" parTransId="{1B880D26-6AC2-4533-9615-91DDF6006D63}" sibTransId="{EC98878F-93A3-4C72-B9C2-FDC2A83AB7C8}"/>
    <dgm:cxn modelId="{2B13CB34-4D6D-4862-892B-3F045621B700}" type="presOf" srcId="{C9686785-6E9F-4DC7-B18F-3FB0EAA787FF}" destId="{7F936C72-E7A5-4C3A-B4AF-27D49D1E1DAB}" srcOrd="0" destOrd="0" presId="urn:microsoft.com/office/officeart/2018/2/layout/IconLabelList"/>
    <dgm:cxn modelId="{A30BC136-0DCC-43BA-95CF-AA7C02ECD5AA}" type="presOf" srcId="{8BEB618A-ACF8-40BC-A05C-FC04F9FA851A}" destId="{F60BEF50-A1E8-4F9B-9936-0336AA95C830}" srcOrd="0" destOrd="0" presId="urn:microsoft.com/office/officeart/2018/2/layout/IconLabelList"/>
    <dgm:cxn modelId="{F381F562-D08D-466A-A170-BB3D2E1876FF}" type="presOf" srcId="{DEC8EB9B-35F8-4BCE-BB6C-A09C465641AB}" destId="{70A98B2F-4EF6-4A82-98A9-0CF045CEF9D9}" srcOrd="0" destOrd="0" presId="urn:microsoft.com/office/officeart/2018/2/layout/IconLabelList"/>
    <dgm:cxn modelId="{7E8E6D4D-FCEC-4A36-8F68-F23EFF180993}" srcId="{C9686785-6E9F-4DC7-B18F-3FB0EAA787FF}" destId="{DEC8EB9B-35F8-4BCE-BB6C-A09C465641AB}" srcOrd="0" destOrd="0" parTransId="{94F02BC5-B243-4713-9FF7-E6225B87210B}" sibTransId="{5961564E-B562-4E22-AF52-288BD17BF230}"/>
    <dgm:cxn modelId="{DF908256-5042-4CF8-BEA6-739567E3EC49}" srcId="{C9686785-6E9F-4DC7-B18F-3FB0EAA787FF}" destId="{9E34CD8B-F0D4-4150-A190-9252E110AD76}" srcOrd="3" destOrd="0" parTransId="{22192CA2-0DD1-48DD-8D32-28ABE4A19518}" sibTransId="{0AF1A685-0A8A-443C-BF2B-57FF7341836A}"/>
    <dgm:cxn modelId="{5C015058-0692-44BA-A9DA-5EDC62B001AC}" type="presOf" srcId="{9E34CD8B-F0D4-4150-A190-9252E110AD76}" destId="{5457F6F6-DBCA-4487-AE1C-6096730233B3}" srcOrd="0" destOrd="0" presId="urn:microsoft.com/office/officeart/2018/2/layout/IconLabelList"/>
    <dgm:cxn modelId="{9FA88FE4-D1AB-477C-9F55-4CC2EDA17E4D}" srcId="{C9686785-6E9F-4DC7-B18F-3FB0EAA787FF}" destId="{8BEB618A-ACF8-40BC-A05C-FC04F9FA851A}" srcOrd="1" destOrd="0" parTransId="{9D455E79-51C5-49E1-81F8-BEE0546CE5C2}" sibTransId="{2B1B3730-42C9-499F-B492-06EC4974C414}"/>
    <dgm:cxn modelId="{4DC3CDEC-4870-42C7-855B-07E0F499F78B}" type="presOf" srcId="{34E0C784-AC9C-44B5-B78D-C739B00AC7BD}" destId="{3D0AC462-A7B0-4FFB-929A-44B8B51C8795}" srcOrd="0" destOrd="0" presId="urn:microsoft.com/office/officeart/2018/2/layout/IconLabelList"/>
    <dgm:cxn modelId="{D0A5490B-3A5D-4F3F-87DA-0053E9AADEEB}" type="presParOf" srcId="{7F936C72-E7A5-4C3A-B4AF-27D49D1E1DAB}" destId="{D1C836EB-7133-49E7-8A7E-1A65EC669EAB}" srcOrd="0" destOrd="0" presId="urn:microsoft.com/office/officeart/2018/2/layout/IconLabelList"/>
    <dgm:cxn modelId="{D2422B4E-7CD6-4B54-ACBA-F8560D44EB62}" type="presParOf" srcId="{D1C836EB-7133-49E7-8A7E-1A65EC669EAB}" destId="{A8AD198C-1E4C-45FC-8C06-024F74D2EE7F}" srcOrd="0" destOrd="0" presId="urn:microsoft.com/office/officeart/2018/2/layout/IconLabelList"/>
    <dgm:cxn modelId="{0B997DD7-D222-4329-BFB4-2BCCDFA2B8D1}" type="presParOf" srcId="{D1C836EB-7133-49E7-8A7E-1A65EC669EAB}" destId="{A13097D0-B0C9-4114-A570-A1B0F624BD86}" srcOrd="1" destOrd="0" presId="urn:microsoft.com/office/officeart/2018/2/layout/IconLabelList"/>
    <dgm:cxn modelId="{1DF5D1C8-4014-44CF-BA23-5486223F1B89}" type="presParOf" srcId="{D1C836EB-7133-49E7-8A7E-1A65EC669EAB}" destId="{70A98B2F-4EF6-4A82-98A9-0CF045CEF9D9}" srcOrd="2" destOrd="0" presId="urn:microsoft.com/office/officeart/2018/2/layout/IconLabelList"/>
    <dgm:cxn modelId="{4DC582FD-51E9-43DA-ADDA-17ABABA7617D}" type="presParOf" srcId="{7F936C72-E7A5-4C3A-B4AF-27D49D1E1DAB}" destId="{861E8D2B-835F-42DC-87E0-310FB8FAD558}" srcOrd="1" destOrd="0" presId="urn:microsoft.com/office/officeart/2018/2/layout/IconLabelList"/>
    <dgm:cxn modelId="{6613582C-B30D-4812-B67A-1D198C7183CB}" type="presParOf" srcId="{7F936C72-E7A5-4C3A-B4AF-27D49D1E1DAB}" destId="{18A56CCA-20CD-47B4-89E8-869EB2D839F8}" srcOrd="2" destOrd="0" presId="urn:microsoft.com/office/officeart/2018/2/layout/IconLabelList"/>
    <dgm:cxn modelId="{E6E90122-BC81-4587-B78F-D79634853EB5}" type="presParOf" srcId="{18A56CCA-20CD-47B4-89E8-869EB2D839F8}" destId="{8430018A-71CA-4065-B080-E333729EED16}" srcOrd="0" destOrd="0" presId="urn:microsoft.com/office/officeart/2018/2/layout/IconLabelList"/>
    <dgm:cxn modelId="{BF619A80-3448-4A1C-85C6-A9A9BF6DEC0E}" type="presParOf" srcId="{18A56CCA-20CD-47B4-89E8-869EB2D839F8}" destId="{46BBB633-4D43-408A-9EF4-CEBB28781A67}" srcOrd="1" destOrd="0" presId="urn:microsoft.com/office/officeart/2018/2/layout/IconLabelList"/>
    <dgm:cxn modelId="{5FC78CF5-ED9B-4B54-BDC8-BA90FD984D91}" type="presParOf" srcId="{18A56CCA-20CD-47B4-89E8-869EB2D839F8}" destId="{F60BEF50-A1E8-4F9B-9936-0336AA95C830}" srcOrd="2" destOrd="0" presId="urn:microsoft.com/office/officeart/2018/2/layout/IconLabelList"/>
    <dgm:cxn modelId="{C2E4BD37-D41D-4CB0-A168-977B7B165876}" type="presParOf" srcId="{7F936C72-E7A5-4C3A-B4AF-27D49D1E1DAB}" destId="{0027BF31-ED04-487B-89A9-0CD2F417BFEF}" srcOrd="3" destOrd="0" presId="urn:microsoft.com/office/officeart/2018/2/layout/IconLabelList"/>
    <dgm:cxn modelId="{F0BB15F1-415B-4AC2-9F5D-3E3AB97585A4}" type="presParOf" srcId="{7F936C72-E7A5-4C3A-B4AF-27D49D1E1DAB}" destId="{6BB2981B-CCD6-4D60-A66D-E2C52FF24DB4}" srcOrd="4" destOrd="0" presId="urn:microsoft.com/office/officeart/2018/2/layout/IconLabelList"/>
    <dgm:cxn modelId="{4F57D7DB-2156-4D6D-B9E3-E727215A3A69}" type="presParOf" srcId="{6BB2981B-CCD6-4D60-A66D-E2C52FF24DB4}" destId="{681B9244-F798-401D-A0E0-1CCB89E55420}" srcOrd="0" destOrd="0" presId="urn:microsoft.com/office/officeart/2018/2/layout/IconLabelList"/>
    <dgm:cxn modelId="{9B675CA6-91C1-4186-A804-F059BC4F7349}" type="presParOf" srcId="{6BB2981B-CCD6-4D60-A66D-E2C52FF24DB4}" destId="{82BE9105-89D7-4C70-96EC-AC9533361DD6}" srcOrd="1" destOrd="0" presId="urn:microsoft.com/office/officeart/2018/2/layout/IconLabelList"/>
    <dgm:cxn modelId="{AD129F7D-922D-47EA-963D-2E3537DF3D49}" type="presParOf" srcId="{6BB2981B-CCD6-4D60-A66D-E2C52FF24DB4}" destId="{3D0AC462-A7B0-4FFB-929A-44B8B51C8795}" srcOrd="2" destOrd="0" presId="urn:microsoft.com/office/officeart/2018/2/layout/IconLabelList"/>
    <dgm:cxn modelId="{20BBE48C-47F8-49AE-8A61-88776689FD0E}" type="presParOf" srcId="{7F936C72-E7A5-4C3A-B4AF-27D49D1E1DAB}" destId="{DA15D292-6EDA-4539-8D0D-1EDC7A6DE238}" srcOrd="5" destOrd="0" presId="urn:microsoft.com/office/officeart/2018/2/layout/IconLabelList"/>
    <dgm:cxn modelId="{4E6D72AC-2666-4AC9-B0FE-3872F3FADCBF}" type="presParOf" srcId="{7F936C72-E7A5-4C3A-B4AF-27D49D1E1DAB}" destId="{D2FBB185-A3B3-4F82-8F06-80923F8B0B7B}" srcOrd="6" destOrd="0" presId="urn:microsoft.com/office/officeart/2018/2/layout/IconLabelList"/>
    <dgm:cxn modelId="{A5120AB4-0F2E-4B65-9730-F28FA68665BA}" type="presParOf" srcId="{D2FBB185-A3B3-4F82-8F06-80923F8B0B7B}" destId="{21A48883-2CD2-426E-9E87-12F818749CF7}" srcOrd="0" destOrd="0" presId="urn:microsoft.com/office/officeart/2018/2/layout/IconLabelList"/>
    <dgm:cxn modelId="{3D80D4F1-54CC-4978-8420-16C5A1E0D363}" type="presParOf" srcId="{D2FBB185-A3B3-4F82-8F06-80923F8B0B7B}" destId="{558F28BF-B24B-487A-A1FF-5984FC214B10}" srcOrd="1" destOrd="0" presId="urn:microsoft.com/office/officeart/2018/2/layout/IconLabelList"/>
    <dgm:cxn modelId="{270938E1-E434-4BCD-92E8-2C7EA085D8B1}" type="presParOf" srcId="{D2FBB185-A3B3-4F82-8F06-80923F8B0B7B}" destId="{5457F6F6-DBCA-4487-AE1C-6096730233B3}" srcOrd="2" destOrd="0" presId="urn:microsoft.com/office/officeart/2018/2/layout/IconLabel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D1B105C-683F-4EBF-9C41-FD24146714B2}" type="doc">
      <dgm:prSet loTypeId="urn:microsoft.com/office/officeart/2008/layout/HexagonCluster" loCatId="relationship" qsTypeId="urn:microsoft.com/office/officeart/2005/8/quickstyle/simple1" qsCatId="simple" csTypeId="urn:microsoft.com/office/officeart/2005/8/colors/accent1_2" csCatId="accent1" phldr="1"/>
      <dgm:spPr/>
    </dgm:pt>
    <dgm:pt modelId="{57D55214-1E89-4922-BFED-21067D2D1A07}">
      <dgm:prSet phldrT="[Text]"/>
      <dgm:spPr/>
      <dgm:t>
        <a:bodyPr/>
        <a:lstStyle/>
        <a:p>
          <a:pPr algn="ctr"/>
          <a:r>
            <a:rPr lang="en-CA" b="1"/>
            <a:t>Legal Model</a:t>
          </a:r>
        </a:p>
      </dgm:t>
    </dgm:pt>
    <dgm:pt modelId="{D98233E7-9E00-4FF2-BBAE-11AD5D9323E9}" type="parTrans" cxnId="{7B923AF4-C6CC-4060-A36C-90BDC7B54C14}">
      <dgm:prSet/>
      <dgm:spPr/>
      <dgm:t>
        <a:bodyPr/>
        <a:lstStyle/>
        <a:p>
          <a:pPr algn="ctr"/>
          <a:endParaRPr lang="en-CA"/>
        </a:p>
      </dgm:t>
    </dgm:pt>
    <dgm:pt modelId="{049F76B7-49A0-4B2B-8DF7-C804F005F89B}" type="sibTrans" cxnId="{7B923AF4-C6CC-4060-A36C-90BDC7B54C14}">
      <dgm:prSet/>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14000" r="-14000"/>
          </a:stretch>
        </a:blipFill>
      </dgm:spPr>
      <dgm:t>
        <a:bodyPr/>
        <a:lstStyle/>
        <a:p>
          <a:pPr algn="ctr"/>
          <a:endParaRPr lang="en-CA"/>
        </a:p>
      </dgm:t>
      <dgm:extLst>
        <a:ext uri="{E40237B7-FDA0-4F09-8148-C483321AD2D9}">
          <dgm14:cNvPr xmlns:dgm14="http://schemas.microsoft.com/office/drawing/2010/diagram" id="0" name="" descr="Gavel resting on block"/>
        </a:ext>
      </dgm:extLst>
    </dgm:pt>
    <dgm:pt modelId="{33BB4C80-5793-4D99-9402-D1D5D33339C4}">
      <dgm:prSet phldrT="[Text]"/>
      <dgm:spPr/>
      <dgm:t>
        <a:bodyPr/>
        <a:lstStyle/>
        <a:p>
          <a:pPr algn="ctr"/>
          <a:r>
            <a:rPr lang="en-CA" b="1"/>
            <a:t>Developmental Model</a:t>
          </a:r>
        </a:p>
      </dgm:t>
    </dgm:pt>
    <dgm:pt modelId="{138EB1E2-949F-4BEB-BEE6-8108F86DF8EF}" type="parTrans" cxnId="{5AE40115-29BB-4F63-8CA3-0979F2736A7B}">
      <dgm:prSet/>
      <dgm:spPr/>
      <dgm:t>
        <a:bodyPr/>
        <a:lstStyle/>
        <a:p>
          <a:pPr algn="ctr"/>
          <a:endParaRPr lang="en-CA"/>
        </a:p>
      </dgm:t>
    </dgm:pt>
    <dgm:pt modelId="{77ADC695-37D2-43AE-9994-F01905BAE766}" type="sibTrans" cxnId="{5AE40115-29BB-4F63-8CA3-0979F2736A7B}">
      <dgm:prSet/>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14000" r="-14000"/>
          </a:stretch>
        </a:blipFill>
      </dgm:spPr>
      <dgm:t>
        <a:bodyPr/>
        <a:lstStyle/>
        <a:p>
          <a:pPr algn="ctr"/>
          <a:endParaRPr lang="en-CA"/>
        </a:p>
      </dgm:t>
      <dgm:extLst>
        <a:ext uri="{E40237B7-FDA0-4F09-8148-C483321AD2D9}">
          <dgm14:cNvPr xmlns:dgm14="http://schemas.microsoft.com/office/drawing/2010/diagram" id="0" name="" descr="Close-up of open book against blurred bookshelf background"/>
        </a:ext>
      </dgm:extLst>
    </dgm:pt>
    <dgm:pt modelId="{EE6DE768-0254-4E65-B933-98888C9BAFE8}">
      <dgm:prSet phldrT="[Text]"/>
      <dgm:spPr/>
      <dgm:t>
        <a:bodyPr/>
        <a:lstStyle/>
        <a:p>
          <a:pPr algn="ctr"/>
          <a:r>
            <a:rPr lang="en-CA" b="1" dirty="0"/>
            <a:t>Communication Model</a:t>
          </a:r>
        </a:p>
      </dgm:t>
    </dgm:pt>
    <dgm:pt modelId="{6637E19B-429E-4AB8-BA3D-355E6BEDAB89}" type="parTrans" cxnId="{5DE3F0C7-FD0B-42EC-A57F-5EDF5DA68F32}">
      <dgm:prSet/>
      <dgm:spPr/>
      <dgm:t>
        <a:bodyPr/>
        <a:lstStyle/>
        <a:p>
          <a:pPr algn="ctr"/>
          <a:endParaRPr lang="en-CA"/>
        </a:p>
      </dgm:t>
    </dgm:pt>
    <dgm:pt modelId="{FE48DA8B-8890-4997-9438-5097D7AAC0EE}" type="sibTrans" cxnId="{5DE3F0C7-FD0B-42EC-A57F-5EDF5DA68F32}">
      <dgm:prSet/>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l="-14000" r="-14000"/>
          </a:stretch>
        </a:blipFill>
      </dgm:spPr>
      <dgm:t>
        <a:bodyPr/>
        <a:lstStyle/>
        <a:p>
          <a:pPr algn="ctr"/>
          <a:endParaRPr lang="en-CA"/>
        </a:p>
      </dgm:t>
      <dgm:extLst>
        <a:ext uri="{E40237B7-FDA0-4F09-8148-C483321AD2D9}">
          <dgm14:cNvPr xmlns:dgm14="http://schemas.microsoft.com/office/drawing/2010/diagram" id="0" name="" descr="People working together"/>
        </a:ext>
      </dgm:extLst>
    </dgm:pt>
    <dgm:pt modelId="{02718020-848E-478C-B1C7-525C79A15F46}">
      <dgm:prSet phldrT="[Text]"/>
      <dgm:spPr/>
      <dgm:t>
        <a:bodyPr/>
        <a:lstStyle/>
        <a:p>
          <a:pPr algn="ctr"/>
          <a:r>
            <a:rPr lang="en-CA" b="1"/>
            <a:t>Environmental Model</a:t>
          </a:r>
        </a:p>
      </dgm:t>
    </dgm:pt>
    <dgm:pt modelId="{EB5FE325-8554-454D-9FF4-1FA88C60C6BA}" type="parTrans" cxnId="{5FDFA045-C87B-48E8-92A7-C7FAB42387E7}">
      <dgm:prSet/>
      <dgm:spPr/>
      <dgm:t>
        <a:bodyPr/>
        <a:lstStyle/>
        <a:p>
          <a:pPr algn="ctr"/>
          <a:endParaRPr lang="en-CA"/>
        </a:p>
      </dgm:t>
    </dgm:pt>
    <dgm:pt modelId="{19DE389C-8048-4405-BE2C-6B9E88D0EC11}" type="sibTrans" cxnId="{5FDFA045-C87B-48E8-92A7-C7FAB42387E7}">
      <dgm:prSet/>
      <dgm:spPr>
        <a:blipFill>
          <a:blip xmlns:r="http://schemas.openxmlformats.org/officeDocument/2006/relationships" r:embed="rId4" cstate="print">
            <a:extLst>
              <a:ext uri="{28A0092B-C50C-407E-A947-70E740481C1C}">
                <a14:useLocalDpi xmlns:a14="http://schemas.microsoft.com/office/drawing/2010/main" val="0"/>
              </a:ext>
            </a:extLst>
          </a:blip>
          <a:srcRect/>
          <a:stretch>
            <a:fillRect l="-14000" r="-14000"/>
          </a:stretch>
        </a:blipFill>
      </dgm:spPr>
      <dgm:t>
        <a:bodyPr/>
        <a:lstStyle/>
        <a:p>
          <a:pPr algn="ctr"/>
          <a:endParaRPr lang="en-CA"/>
        </a:p>
      </dgm:t>
      <dgm:extLst>
        <a:ext uri="{E40237B7-FDA0-4F09-8148-C483321AD2D9}">
          <dgm14:cNvPr xmlns:dgm14="http://schemas.microsoft.com/office/drawing/2010/diagram" id="0" name="" descr="Woman sitting in hospital bed"/>
        </a:ext>
      </dgm:extLst>
    </dgm:pt>
    <dgm:pt modelId="{8CECA897-BE79-46FF-8973-32DB786E977E}">
      <dgm:prSet phldrT="[Text]"/>
      <dgm:spPr/>
      <dgm:t>
        <a:bodyPr/>
        <a:lstStyle/>
        <a:p>
          <a:pPr algn="ctr"/>
          <a:r>
            <a:rPr lang="en-CA" b="1"/>
            <a:t>Interactive Model</a:t>
          </a:r>
        </a:p>
      </dgm:t>
    </dgm:pt>
    <dgm:pt modelId="{17C5AE64-76EE-45AD-8B7E-88379EA149D7}" type="parTrans" cxnId="{0A9B1126-12B1-44D1-BD88-71EF23B87A28}">
      <dgm:prSet/>
      <dgm:spPr/>
      <dgm:t>
        <a:bodyPr/>
        <a:lstStyle/>
        <a:p>
          <a:pPr algn="ctr"/>
          <a:endParaRPr lang="en-CA"/>
        </a:p>
      </dgm:t>
    </dgm:pt>
    <dgm:pt modelId="{23323ABE-C2FC-4719-A227-6D23E4501E8C}" type="sibTrans" cxnId="{0A9B1126-12B1-44D1-BD88-71EF23B87A28}">
      <dgm:prSet/>
      <dgm:spPr>
        <a:blipFill>
          <a:blip xmlns:r="http://schemas.openxmlformats.org/officeDocument/2006/relationships" r:embed="rId5" cstate="print">
            <a:extLst>
              <a:ext uri="{28A0092B-C50C-407E-A947-70E740481C1C}">
                <a14:useLocalDpi xmlns:a14="http://schemas.microsoft.com/office/drawing/2010/main" val="0"/>
              </a:ext>
            </a:extLst>
          </a:blip>
          <a:srcRect/>
          <a:stretch>
            <a:fillRect l="-17000" r="-17000"/>
          </a:stretch>
        </a:blipFill>
      </dgm:spPr>
      <dgm:t>
        <a:bodyPr/>
        <a:lstStyle/>
        <a:p>
          <a:pPr algn="ctr"/>
          <a:endParaRPr lang="en-CA"/>
        </a:p>
      </dgm:t>
      <dgm:extLst>
        <a:ext uri="{E40237B7-FDA0-4F09-8148-C483321AD2D9}">
          <dgm14:cNvPr xmlns:dgm14="http://schemas.microsoft.com/office/drawing/2010/diagram" id="0" name="" descr="A stethoscope formed in a heart"/>
        </a:ext>
      </dgm:extLst>
    </dgm:pt>
    <dgm:pt modelId="{F3610D16-DEDB-4043-A842-F1D6F36F760A}">
      <dgm:prSet phldrT="[Text]"/>
      <dgm:spPr/>
      <dgm:t>
        <a:bodyPr/>
        <a:lstStyle/>
        <a:p>
          <a:pPr algn="ctr"/>
          <a:r>
            <a:rPr lang="en-CA" b="1"/>
            <a:t>Stress Model</a:t>
          </a:r>
        </a:p>
      </dgm:t>
    </dgm:pt>
    <dgm:pt modelId="{8F97C636-819A-44E5-847E-D962EDD7F0A6}" type="parTrans" cxnId="{C9ECF071-031A-4911-930C-E10FBAFC3210}">
      <dgm:prSet/>
      <dgm:spPr/>
      <dgm:t>
        <a:bodyPr/>
        <a:lstStyle/>
        <a:p>
          <a:pPr algn="ctr"/>
          <a:endParaRPr lang="en-CA"/>
        </a:p>
      </dgm:t>
    </dgm:pt>
    <dgm:pt modelId="{776D5551-5B59-465A-B4B1-800DEC66C90F}" type="sibTrans" cxnId="{C9ECF071-031A-4911-930C-E10FBAFC3210}">
      <dgm:prSet/>
      <dgm:spPr>
        <a:blipFill>
          <a:blip xmlns:r="http://schemas.openxmlformats.org/officeDocument/2006/relationships" r:embed="rId6" cstate="print">
            <a:extLst>
              <a:ext uri="{28A0092B-C50C-407E-A947-70E740481C1C}">
                <a14:useLocalDpi xmlns:a14="http://schemas.microsoft.com/office/drawing/2010/main" val="0"/>
              </a:ext>
            </a:extLst>
          </a:blip>
          <a:srcRect/>
          <a:stretch>
            <a:fillRect l="-14000" r="-14000"/>
          </a:stretch>
        </a:blipFill>
      </dgm:spPr>
      <dgm:t>
        <a:bodyPr/>
        <a:lstStyle/>
        <a:p>
          <a:pPr algn="ctr"/>
          <a:endParaRPr lang="en-CA"/>
        </a:p>
      </dgm:t>
      <dgm:extLst>
        <a:ext uri="{E40237B7-FDA0-4F09-8148-C483321AD2D9}">
          <dgm14:cNvPr xmlns:dgm14="http://schemas.microsoft.com/office/drawing/2010/diagram" id="0" name="" descr="Stressed woman facing computer"/>
        </a:ext>
      </dgm:extLst>
    </dgm:pt>
    <dgm:pt modelId="{7B97D4D3-2085-4328-B879-27FE81EFBF1F}">
      <dgm:prSet phldrT="[Text]"/>
      <dgm:spPr/>
      <dgm:t>
        <a:bodyPr/>
        <a:lstStyle/>
        <a:p>
          <a:pPr algn="ctr"/>
          <a:r>
            <a:rPr lang="en-CA" b="1"/>
            <a:t>Basic Needs Model</a:t>
          </a:r>
        </a:p>
      </dgm:t>
    </dgm:pt>
    <dgm:pt modelId="{7565BC92-5EC3-45EC-B698-B24AE05B3DD4}" type="parTrans" cxnId="{29E89043-8232-4B20-9C87-F310D8D99AE5}">
      <dgm:prSet/>
      <dgm:spPr/>
      <dgm:t>
        <a:bodyPr/>
        <a:lstStyle/>
        <a:p>
          <a:pPr algn="ctr"/>
          <a:endParaRPr lang="en-CA"/>
        </a:p>
      </dgm:t>
    </dgm:pt>
    <dgm:pt modelId="{FEEBF726-3D00-4ECE-B3BC-A0E05E3DA222}" type="sibTrans" cxnId="{29E89043-8232-4B20-9C87-F310D8D99AE5}">
      <dgm:prSet/>
      <dgm:spPr>
        <a:blipFill>
          <a:blip xmlns:r="http://schemas.openxmlformats.org/officeDocument/2006/relationships" r:embed="rId7" cstate="print">
            <a:extLst>
              <a:ext uri="{28A0092B-C50C-407E-A947-70E740481C1C}">
                <a14:useLocalDpi xmlns:a14="http://schemas.microsoft.com/office/drawing/2010/main" val="0"/>
              </a:ext>
            </a:extLst>
          </a:blip>
          <a:srcRect/>
          <a:stretch>
            <a:fillRect l="-15000" r="-15000"/>
          </a:stretch>
        </a:blipFill>
      </dgm:spPr>
      <dgm:t>
        <a:bodyPr/>
        <a:lstStyle/>
        <a:p>
          <a:pPr algn="ctr"/>
          <a:endParaRPr lang="en-CA"/>
        </a:p>
      </dgm:t>
      <dgm:extLst>
        <a:ext uri="{E40237B7-FDA0-4F09-8148-C483321AD2D9}">
          <dgm14:cNvPr xmlns:dgm14="http://schemas.microsoft.com/office/drawing/2010/diagram" id="0" name="" descr="Hands catching running water"/>
        </a:ext>
      </dgm:extLst>
    </dgm:pt>
    <dgm:pt modelId="{5D495DF0-F4E6-4491-B9A9-8093B5C8A58A}">
      <dgm:prSet phldrT="[Text]"/>
      <dgm:spPr/>
      <dgm:t>
        <a:bodyPr/>
        <a:lstStyle/>
        <a:p>
          <a:pPr algn="ctr"/>
          <a:r>
            <a:rPr lang="en-CA" b="1"/>
            <a:t>Socio-cultural Model</a:t>
          </a:r>
        </a:p>
      </dgm:t>
    </dgm:pt>
    <dgm:pt modelId="{D3079991-13B9-4298-AB4C-13B694F5D8CF}" type="parTrans" cxnId="{27647632-497B-4924-AF3A-8BB248855293}">
      <dgm:prSet/>
      <dgm:spPr/>
      <dgm:t>
        <a:bodyPr/>
        <a:lstStyle/>
        <a:p>
          <a:pPr algn="ctr"/>
          <a:endParaRPr lang="en-CA"/>
        </a:p>
      </dgm:t>
    </dgm:pt>
    <dgm:pt modelId="{97D4F8FD-745E-4D42-B1F8-8FFC97AB6196}" type="sibTrans" cxnId="{27647632-497B-4924-AF3A-8BB248855293}">
      <dgm:prSet/>
      <dgm:spPr>
        <a:blipFill>
          <a:blip xmlns:r="http://schemas.openxmlformats.org/officeDocument/2006/relationships" r:embed="rId8" cstate="print">
            <a:extLst>
              <a:ext uri="{28A0092B-C50C-407E-A947-70E740481C1C}">
                <a14:useLocalDpi xmlns:a14="http://schemas.microsoft.com/office/drawing/2010/main" val="0"/>
              </a:ext>
            </a:extLst>
          </a:blip>
          <a:srcRect/>
          <a:stretch>
            <a:fillRect l="-14000" r="-14000"/>
          </a:stretch>
        </a:blipFill>
      </dgm:spPr>
      <dgm:t>
        <a:bodyPr/>
        <a:lstStyle/>
        <a:p>
          <a:pPr algn="ctr"/>
          <a:endParaRPr lang="en-CA"/>
        </a:p>
      </dgm:t>
      <dgm:extLst>
        <a:ext uri="{E40237B7-FDA0-4F09-8148-C483321AD2D9}">
          <dgm14:cNvPr xmlns:dgm14="http://schemas.microsoft.com/office/drawing/2010/diagram" id="0" name="" descr="Skyway Cultural Center Fortaleza Brazil"/>
        </a:ext>
      </dgm:extLst>
    </dgm:pt>
    <dgm:pt modelId="{9E6F5048-ACEE-43F6-9FAA-D3342EAE280C}">
      <dgm:prSet phldrT="[Text]"/>
      <dgm:spPr/>
      <dgm:t>
        <a:bodyPr/>
        <a:lstStyle/>
        <a:p>
          <a:pPr algn="ctr"/>
          <a:r>
            <a:rPr lang="en-CA" b="1"/>
            <a:t>Common Knowledge Model</a:t>
          </a:r>
        </a:p>
      </dgm:t>
    </dgm:pt>
    <dgm:pt modelId="{20347232-96F0-43FA-A917-E60E1D8913D8}" type="parTrans" cxnId="{B712F374-F5B7-4BDB-AFF7-B933E704CD49}">
      <dgm:prSet/>
      <dgm:spPr/>
      <dgm:t>
        <a:bodyPr/>
        <a:lstStyle/>
        <a:p>
          <a:pPr algn="ctr"/>
          <a:endParaRPr lang="en-CA"/>
        </a:p>
      </dgm:t>
    </dgm:pt>
    <dgm:pt modelId="{37094669-8712-4593-8930-E4D870C9A443}" type="sibTrans" cxnId="{B712F374-F5B7-4BDB-AFF7-B933E704CD49}">
      <dgm:prSet/>
      <dgm:spPr>
        <a:blipFill>
          <a:blip xmlns:r="http://schemas.openxmlformats.org/officeDocument/2006/relationships" r:embed="rId9" cstate="print">
            <a:extLst>
              <a:ext uri="{28A0092B-C50C-407E-A947-70E740481C1C}">
                <a14:useLocalDpi xmlns:a14="http://schemas.microsoft.com/office/drawing/2010/main" val="0"/>
              </a:ext>
            </a:extLst>
          </a:blip>
          <a:srcRect/>
          <a:stretch>
            <a:fillRect l="-14000" r="-14000"/>
          </a:stretch>
        </a:blipFill>
      </dgm:spPr>
      <dgm:t>
        <a:bodyPr/>
        <a:lstStyle/>
        <a:p>
          <a:pPr algn="ctr"/>
          <a:endParaRPr lang="en-CA"/>
        </a:p>
      </dgm:t>
      <dgm:extLst>
        <a:ext uri="{E40237B7-FDA0-4F09-8148-C483321AD2D9}">
          <dgm14:cNvPr xmlns:dgm14="http://schemas.microsoft.com/office/drawing/2010/diagram" id="0" name="" descr="Surgeon examining digital brain scan on monitor with patient in the background"/>
        </a:ext>
      </dgm:extLst>
    </dgm:pt>
    <dgm:pt modelId="{E831C24E-8545-4244-BE70-65AB14328F9B}" type="pres">
      <dgm:prSet presAssocID="{0D1B105C-683F-4EBF-9C41-FD24146714B2}" presName="Name0" presStyleCnt="0">
        <dgm:presLayoutVars>
          <dgm:chMax val="21"/>
          <dgm:chPref val="21"/>
        </dgm:presLayoutVars>
      </dgm:prSet>
      <dgm:spPr/>
    </dgm:pt>
    <dgm:pt modelId="{7B2383A6-EA64-4C34-B6B7-90F1969ECDD9}" type="pres">
      <dgm:prSet presAssocID="{57D55214-1E89-4922-BFED-21067D2D1A07}" presName="text1" presStyleCnt="0"/>
      <dgm:spPr/>
    </dgm:pt>
    <dgm:pt modelId="{605B2F5B-1B5F-4192-82B5-844C282BAD88}" type="pres">
      <dgm:prSet presAssocID="{57D55214-1E89-4922-BFED-21067D2D1A07}" presName="textRepeatNode" presStyleLbl="alignNode1" presStyleIdx="0" presStyleCnt="9">
        <dgm:presLayoutVars>
          <dgm:chMax val="0"/>
          <dgm:chPref val="0"/>
          <dgm:bulletEnabled val="1"/>
        </dgm:presLayoutVars>
      </dgm:prSet>
      <dgm:spPr/>
    </dgm:pt>
    <dgm:pt modelId="{2D8740FC-952C-43E1-A0F2-66FAB6B11C4F}" type="pres">
      <dgm:prSet presAssocID="{57D55214-1E89-4922-BFED-21067D2D1A07}" presName="textaccent1" presStyleCnt="0"/>
      <dgm:spPr/>
    </dgm:pt>
    <dgm:pt modelId="{C91FB9B2-4A50-469F-9279-7FF141D145D6}" type="pres">
      <dgm:prSet presAssocID="{57D55214-1E89-4922-BFED-21067D2D1A07}" presName="accentRepeatNode" presStyleLbl="solidAlignAcc1" presStyleIdx="0" presStyleCnt="18"/>
      <dgm:spPr/>
    </dgm:pt>
    <dgm:pt modelId="{E8B900F8-6EF3-427E-9722-3BB5CC7F364E}" type="pres">
      <dgm:prSet presAssocID="{049F76B7-49A0-4B2B-8DF7-C804F005F89B}" presName="image1" presStyleCnt="0"/>
      <dgm:spPr/>
    </dgm:pt>
    <dgm:pt modelId="{48488603-A3CA-4FFF-A4F2-CC4E2E6FD4A6}" type="pres">
      <dgm:prSet presAssocID="{049F76B7-49A0-4B2B-8DF7-C804F005F89B}" presName="imageRepeatNode" presStyleLbl="alignAcc1" presStyleIdx="0" presStyleCnt="9"/>
      <dgm:spPr/>
    </dgm:pt>
    <dgm:pt modelId="{484ADECE-28D7-4C72-95C4-A6999A8CEBBD}" type="pres">
      <dgm:prSet presAssocID="{049F76B7-49A0-4B2B-8DF7-C804F005F89B}" presName="imageaccent1" presStyleCnt="0"/>
      <dgm:spPr/>
    </dgm:pt>
    <dgm:pt modelId="{717796CD-3431-4E10-92B6-6565B703B825}" type="pres">
      <dgm:prSet presAssocID="{049F76B7-49A0-4B2B-8DF7-C804F005F89B}" presName="accentRepeatNode" presStyleLbl="solidAlignAcc1" presStyleIdx="1" presStyleCnt="18"/>
      <dgm:spPr/>
    </dgm:pt>
    <dgm:pt modelId="{79756734-6837-48D0-BA48-DC61B2B34482}" type="pres">
      <dgm:prSet presAssocID="{F3610D16-DEDB-4043-A842-F1D6F36F760A}" presName="text2" presStyleCnt="0"/>
      <dgm:spPr/>
    </dgm:pt>
    <dgm:pt modelId="{29C51C60-549B-4AA1-BCEE-C4EECEA9DEE5}" type="pres">
      <dgm:prSet presAssocID="{F3610D16-DEDB-4043-A842-F1D6F36F760A}" presName="textRepeatNode" presStyleLbl="alignNode1" presStyleIdx="1" presStyleCnt="9">
        <dgm:presLayoutVars>
          <dgm:chMax val="0"/>
          <dgm:chPref val="0"/>
          <dgm:bulletEnabled val="1"/>
        </dgm:presLayoutVars>
      </dgm:prSet>
      <dgm:spPr/>
    </dgm:pt>
    <dgm:pt modelId="{A878E063-765A-4469-9C8F-5B5AA786AFB1}" type="pres">
      <dgm:prSet presAssocID="{F3610D16-DEDB-4043-A842-F1D6F36F760A}" presName="textaccent2" presStyleCnt="0"/>
      <dgm:spPr/>
    </dgm:pt>
    <dgm:pt modelId="{3153BE39-BE6D-4601-A85E-41989865613F}" type="pres">
      <dgm:prSet presAssocID="{F3610D16-DEDB-4043-A842-F1D6F36F760A}" presName="accentRepeatNode" presStyleLbl="solidAlignAcc1" presStyleIdx="2" presStyleCnt="18"/>
      <dgm:spPr/>
    </dgm:pt>
    <dgm:pt modelId="{DAF6B523-2FE2-4ABA-829F-3A4ACA20CA0B}" type="pres">
      <dgm:prSet presAssocID="{776D5551-5B59-465A-B4B1-800DEC66C90F}" presName="image2" presStyleCnt="0"/>
      <dgm:spPr/>
    </dgm:pt>
    <dgm:pt modelId="{D70512E1-FC5F-483E-A50C-7654357BDC40}" type="pres">
      <dgm:prSet presAssocID="{776D5551-5B59-465A-B4B1-800DEC66C90F}" presName="imageRepeatNode" presStyleLbl="alignAcc1" presStyleIdx="1" presStyleCnt="9"/>
      <dgm:spPr/>
    </dgm:pt>
    <dgm:pt modelId="{E9D7CFF1-F185-4073-9245-D514C9D952DD}" type="pres">
      <dgm:prSet presAssocID="{776D5551-5B59-465A-B4B1-800DEC66C90F}" presName="imageaccent2" presStyleCnt="0"/>
      <dgm:spPr/>
    </dgm:pt>
    <dgm:pt modelId="{F07308A4-ADBE-43B3-9631-73B011735DD3}" type="pres">
      <dgm:prSet presAssocID="{776D5551-5B59-465A-B4B1-800DEC66C90F}" presName="accentRepeatNode" presStyleLbl="solidAlignAcc1" presStyleIdx="3" presStyleCnt="18"/>
      <dgm:spPr/>
    </dgm:pt>
    <dgm:pt modelId="{71941042-83EC-485A-B770-73D28C0376CF}" type="pres">
      <dgm:prSet presAssocID="{33BB4C80-5793-4D99-9402-D1D5D33339C4}" presName="text3" presStyleCnt="0"/>
      <dgm:spPr/>
    </dgm:pt>
    <dgm:pt modelId="{D60A49F1-F96F-4278-BDBB-83570687A224}" type="pres">
      <dgm:prSet presAssocID="{33BB4C80-5793-4D99-9402-D1D5D33339C4}" presName="textRepeatNode" presStyleLbl="alignNode1" presStyleIdx="2" presStyleCnt="9">
        <dgm:presLayoutVars>
          <dgm:chMax val="0"/>
          <dgm:chPref val="0"/>
          <dgm:bulletEnabled val="1"/>
        </dgm:presLayoutVars>
      </dgm:prSet>
      <dgm:spPr/>
    </dgm:pt>
    <dgm:pt modelId="{EFA8929F-E1B6-4F53-9EDC-02DEF394CA69}" type="pres">
      <dgm:prSet presAssocID="{33BB4C80-5793-4D99-9402-D1D5D33339C4}" presName="textaccent3" presStyleCnt="0"/>
      <dgm:spPr/>
    </dgm:pt>
    <dgm:pt modelId="{C67D1742-421F-4DBD-BB75-4653ABF3D78D}" type="pres">
      <dgm:prSet presAssocID="{33BB4C80-5793-4D99-9402-D1D5D33339C4}" presName="accentRepeatNode" presStyleLbl="solidAlignAcc1" presStyleIdx="4" presStyleCnt="18"/>
      <dgm:spPr/>
    </dgm:pt>
    <dgm:pt modelId="{AA3E4F85-FCD2-4F3F-8078-D636CED4C2D4}" type="pres">
      <dgm:prSet presAssocID="{77ADC695-37D2-43AE-9994-F01905BAE766}" presName="image3" presStyleCnt="0"/>
      <dgm:spPr/>
    </dgm:pt>
    <dgm:pt modelId="{A23A3129-E229-469C-9CA3-C80A937A6C78}" type="pres">
      <dgm:prSet presAssocID="{77ADC695-37D2-43AE-9994-F01905BAE766}" presName="imageRepeatNode" presStyleLbl="alignAcc1" presStyleIdx="2" presStyleCnt="9"/>
      <dgm:spPr/>
    </dgm:pt>
    <dgm:pt modelId="{FA846ECA-7F9E-42FE-9F2F-470EAE1CE83F}" type="pres">
      <dgm:prSet presAssocID="{77ADC695-37D2-43AE-9994-F01905BAE766}" presName="imageaccent3" presStyleCnt="0"/>
      <dgm:spPr/>
    </dgm:pt>
    <dgm:pt modelId="{703115B7-0E36-4969-B3D4-74556DC3852A}" type="pres">
      <dgm:prSet presAssocID="{77ADC695-37D2-43AE-9994-F01905BAE766}" presName="accentRepeatNode" presStyleLbl="solidAlignAcc1" presStyleIdx="5" presStyleCnt="18"/>
      <dgm:spPr/>
    </dgm:pt>
    <dgm:pt modelId="{3994418E-2FA5-4069-B9D8-E2119B7B983E}" type="pres">
      <dgm:prSet presAssocID="{EE6DE768-0254-4E65-B933-98888C9BAFE8}" presName="text4" presStyleCnt="0"/>
      <dgm:spPr/>
    </dgm:pt>
    <dgm:pt modelId="{CBF76811-10A2-4F27-AE9A-544B778190E0}" type="pres">
      <dgm:prSet presAssocID="{EE6DE768-0254-4E65-B933-98888C9BAFE8}" presName="textRepeatNode" presStyleLbl="alignNode1" presStyleIdx="3" presStyleCnt="9">
        <dgm:presLayoutVars>
          <dgm:chMax val="0"/>
          <dgm:chPref val="0"/>
          <dgm:bulletEnabled val="1"/>
        </dgm:presLayoutVars>
      </dgm:prSet>
      <dgm:spPr/>
    </dgm:pt>
    <dgm:pt modelId="{3740421A-9F68-4548-8B19-E35C06E538D4}" type="pres">
      <dgm:prSet presAssocID="{EE6DE768-0254-4E65-B933-98888C9BAFE8}" presName="textaccent4" presStyleCnt="0"/>
      <dgm:spPr/>
    </dgm:pt>
    <dgm:pt modelId="{66C60BAF-604E-40B0-A4BD-81CA536656E9}" type="pres">
      <dgm:prSet presAssocID="{EE6DE768-0254-4E65-B933-98888C9BAFE8}" presName="accentRepeatNode" presStyleLbl="solidAlignAcc1" presStyleIdx="6" presStyleCnt="18"/>
      <dgm:spPr/>
    </dgm:pt>
    <dgm:pt modelId="{35702322-E2C6-425A-9748-53E66D945DEF}" type="pres">
      <dgm:prSet presAssocID="{FE48DA8B-8890-4997-9438-5097D7AAC0EE}" presName="image4" presStyleCnt="0"/>
      <dgm:spPr/>
    </dgm:pt>
    <dgm:pt modelId="{1200DDA4-9646-4EA3-93A3-A5F7521B8648}" type="pres">
      <dgm:prSet presAssocID="{FE48DA8B-8890-4997-9438-5097D7AAC0EE}" presName="imageRepeatNode" presStyleLbl="alignAcc1" presStyleIdx="3" presStyleCnt="9"/>
      <dgm:spPr/>
    </dgm:pt>
    <dgm:pt modelId="{6075670D-8AA4-4599-95F3-0981AC51B653}" type="pres">
      <dgm:prSet presAssocID="{FE48DA8B-8890-4997-9438-5097D7AAC0EE}" presName="imageaccent4" presStyleCnt="0"/>
      <dgm:spPr/>
    </dgm:pt>
    <dgm:pt modelId="{DFE47F4E-58EF-40BE-BCD8-EB94C8B2C4A8}" type="pres">
      <dgm:prSet presAssocID="{FE48DA8B-8890-4997-9438-5097D7AAC0EE}" presName="accentRepeatNode" presStyleLbl="solidAlignAcc1" presStyleIdx="7" presStyleCnt="18"/>
      <dgm:spPr/>
    </dgm:pt>
    <dgm:pt modelId="{C90DB7B5-5EC8-4081-912D-95A2351EB933}" type="pres">
      <dgm:prSet presAssocID="{8CECA897-BE79-46FF-8973-32DB786E977E}" presName="text5" presStyleCnt="0"/>
      <dgm:spPr/>
    </dgm:pt>
    <dgm:pt modelId="{A80B54DA-E553-495E-A338-9C2F954B151B}" type="pres">
      <dgm:prSet presAssocID="{8CECA897-BE79-46FF-8973-32DB786E977E}" presName="textRepeatNode" presStyleLbl="alignNode1" presStyleIdx="4" presStyleCnt="9">
        <dgm:presLayoutVars>
          <dgm:chMax val="0"/>
          <dgm:chPref val="0"/>
          <dgm:bulletEnabled val="1"/>
        </dgm:presLayoutVars>
      </dgm:prSet>
      <dgm:spPr/>
    </dgm:pt>
    <dgm:pt modelId="{208CAC87-2B00-40EA-9F5C-91D237057016}" type="pres">
      <dgm:prSet presAssocID="{8CECA897-BE79-46FF-8973-32DB786E977E}" presName="textaccent5" presStyleCnt="0"/>
      <dgm:spPr/>
    </dgm:pt>
    <dgm:pt modelId="{AA2B2B04-21FC-4245-A4C5-73BFB73556D8}" type="pres">
      <dgm:prSet presAssocID="{8CECA897-BE79-46FF-8973-32DB786E977E}" presName="accentRepeatNode" presStyleLbl="solidAlignAcc1" presStyleIdx="8" presStyleCnt="18"/>
      <dgm:spPr/>
    </dgm:pt>
    <dgm:pt modelId="{20493893-9A5A-441D-9CD0-C1FFD0AFCED1}" type="pres">
      <dgm:prSet presAssocID="{23323ABE-C2FC-4719-A227-6D23E4501E8C}" presName="image5" presStyleCnt="0"/>
      <dgm:spPr/>
    </dgm:pt>
    <dgm:pt modelId="{C7F796EC-2B8D-47BF-AA93-645C79116F57}" type="pres">
      <dgm:prSet presAssocID="{23323ABE-C2FC-4719-A227-6D23E4501E8C}" presName="imageRepeatNode" presStyleLbl="alignAcc1" presStyleIdx="4" presStyleCnt="9"/>
      <dgm:spPr/>
    </dgm:pt>
    <dgm:pt modelId="{73075891-C726-4775-8349-F5341523AEA5}" type="pres">
      <dgm:prSet presAssocID="{23323ABE-C2FC-4719-A227-6D23E4501E8C}" presName="imageaccent5" presStyleCnt="0"/>
      <dgm:spPr/>
    </dgm:pt>
    <dgm:pt modelId="{341D231D-A7B0-41F6-ABDB-C71F51AB9ADD}" type="pres">
      <dgm:prSet presAssocID="{23323ABE-C2FC-4719-A227-6D23E4501E8C}" presName="accentRepeatNode" presStyleLbl="solidAlignAcc1" presStyleIdx="9" presStyleCnt="18"/>
      <dgm:spPr/>
    </dgm:pt>
    <dgm:pt modelId="{7532FCA1-9FFC-4E52-82DC-FCBB17DE3F6E}" type="pres">
      <dgm:prSet presAssocID="{02718020-848E-478C-B1C7-525C79A15F46}" presName="text6" presStyleCnt="0"/>
      <dgm:spPr/>
    </dgm:pt>
    <dgm:pt modelId="{E82D83AB-6461-4A8F-8A1A-A518739B6B9F}" type="pres">
      <dgm:prSet presAssocID="{02718020-848E-478C-B1C7-525C79A15F46}" presName="textRepeatNode" presStyleLbl="alignNode1" presStyleIdx="5" presStyleCnt="9">
        <dgm:presLayoutVars>
          <dgm:chMax val="0"/>
          <dgm:chPref val="0"/>
          <dgm:bulletEnabled val="1"/>
        </dgm:presLayoutVars>
      </dgm:prSet>
      <dgm:spPr/>
    </dgm:pt>
    <dgm:pt modelId="{706E554E-539A-4D24-8094-BE13AC4934CE}" type="pres">
      <dgm:prSet presAssocID="{02718020-848E-478C-B1C7-525C79A15F46}" presName="textaccent6" presStyleCnt="0"/>
      <dgm:spPr/>
    </dgm:pt>
    <dgm:pt modelId="{69DC0599-8D84-4636-9728-F4BB54C78710}" type="pres">
      <dgm:prSet presAssocID="{02718020-848E-478C-B1C7-525C79A15F46}" presName="accentRepeatNode" presStyleLbl="solidAlignAcc1" presStyleIdx="10" presStyleCnt="18"/>
      <dgm:spPr/>
    </dgm:pt>
    <dgm:pt modelId="{6BE3BFAA-6013-475D-96AC-AC2C001F84DA}" type="pres">
      <dgm:prSet presAssocID="{19DE389C-8048-4405-BE2C-6B9E88D0EC11}" presName="image6" presStyleCnt="0"/>
      <dgm:spPr/>
    </dgm:pt>
    <dgm:pt modelId="{0F5DE730-444E-4B88-8A81-AE61A368561B}" type="pres">
      <dgm:prSet presAssocID="{19DE389C-8048-4405-BE2C-6B9E88D0EC11}" presName="imageRepeatNode" presStyleLbl="alignAcc1" presStyleIdx="5" presStyleCnt="9"/>
      <dgm:spPr/>
    </dgm:pt>
    <dgm:pt modelId="{FD6B720C-1C75-4189-BA89-05F8E0F5846B}" type="pres">
      <dgm:prSet presAssocID="{19DE389C-8048-4405-BE2C-6B9E88D0EC11}" presName="imageaccent6" presStyleCnt="0"/>
      <dgm:spPr/>
    </dgm:pt>
    <dgm:pt modelId="{2D0459B4-4535-41DE-837F-FD2269B8999F}" type="pres">
      <dgm:prSet presAssocID="{19DE389C-8048-4405-BE2C-6B9E88D0EC11}" presName="accentRepeatNode" presStyleLbl="solidAlignAcc1" presStyleIdx="11" presStyleCnt="18"/>
      <dgm:spPr/>
    </dgm:pt>
    <dgm:pt modelId="{0A4D4ECB-05EE-404E-9B0B-771702686875}" type="pres">
      <dgm:prSet presAssocID="{7B97D4D3-2085-4328-B879-27FE81EFBF1F}" presName="text7" presStyleCnt="0"/>
      <dgm:spPr/>
    </dgm:pt>
    <dgm:pt modelId="{D72611D9-3063-47DC-A048-1A2120B91EE3}" type="pres">
      <dgm:prSet presAssocID="{7B97D4D3-2085-4328-B879-27FE81EFBF1F}" presName="textRepeatNode" presStyleLbl="alignNode1" presStyleIdx="6" presStyleCnt="9">
        <dgm:presLayoutVars>
          <dgm:chMax val="0"/>
          <dgm:chPref val="0"/>
          <dgm:bulletEnabled val="1"/>
        </dgm:presLayoutVars>
      </dgm:prSet>
      <dgm:spPr/>
    </dgm:pt>
    <dgm:pt modelId="{3F6DC895-E1E2-4A66-AAD2-4475655D6AD5}" type="pres">
      <dgm:prSet presAssocID="{7B97D4D3-2085-4328-B879-27FE81EFBF1F}" presName="textaccent7" presStyleCnt="0"/>
      <dgm:spPr/>
    </dgm:pt>
    <dgm:pt modelId="{54F3BA8C-EAF7-4C24-931F-0B0416135FA1}" type="pres">
      <dgm:prSet presAssocID="{7B97D4D3-2085-4328-B879-27FE81EFBF1F}" presName="accentRepeatNode" presStyleLbl="solidAlignAcc1" presStyleIdx="12" presStyleCnt="18"/>
      <dgm:spPr/>
    </dgm:pt>
    <dgm:pt modelId="{E00A663A-40C5-48D4-8A4B-8C419FD65206}" type="pres">
      <dgm:prSet presAssocID="{FEEBF726-3D00-4ECE-B3BC-A0E05E3DA222}" presName="image7" presStyleCnt="0"/>
      <dgm:spPr/>
    </dgm:pt>
    <dgm:pt modelId="{CB8EED8F-39BB-41F8-B8E7-CEE4C8786F1E}" type="pres">
      <dgm:prSet presAssocID="{FEEBF726-3D00-4ECE-B3BC-A0E05E3DA222}" presName="imageRepeatNode" presStyleLbl="alignAcc1" presStyleIdx="6" presStyleCnt="9"/>
      <dgm:spPr/>
    </dgm:pt>
    <dgm:pt modelId="{6ACF4F9A-7899-4CAB-989F-E1352CD0FA8D}" type="pres">
      <dgm:prSet presAssocID="{FEEBF726-3D00-4ECE-B3BC-A0E05E3DA222}" presName="imageaccent7" presStyleCnt="0"/>
      <dgm:spPr/>
    </dgm:pt>
    <dgm:pt modelId="{FE14F58D-C414-4951-807B-F96D3F7AC0E1}" type="pres">
      <dgm:prSet presAssocID="{FEEBF726-3D00-4ECE-B3BC-A0E05E3DA222}" presName="accentRepeatNode" presStyleLbl="solidAlignAcc1" presStyleIdx="13" presStyleCnt="18"/>
      <dgm:spPr/>
    </dgm:pt>
    <dgm:pt modelId="{116A1413-5B40-4D3E-BEF0-3A1B5773FA9D}" type="pres">
      <dgm:prSet presAssocID="{5D495DF0-F4E6-4491-B9A9-8093B5C8A58A}" presName="text8" presStyleCnt="0"/>
      <dgm:spPr/>
    </dgm:pt>
    <dgm:pt modelId="{8FBE5A6B-C871-4273-9E36-FD2BC19CF85C}" type="pres">
      <dgm:prSet presAssocID="{5D495DF0-F4E6-4491-B9A9-8093B5C8A58A}" presName="textRepeatNode" presStyleLbl="alignNode1" presStyleIdx="7" presStyleCnt="9">
        <dgm:presLayoutVars>
          <dgm:chMax val="0"/>
          <dgm:chPref val="0"/>
          <dgm:bulletEnabled val="1"/>
        </dgm:presLayoutVars>
      </dgm:prSet>
      <dgm:spPr/>
    </dgm:pt>
    <dgm:pt modelId="{FD464D17-0752-4FB0-9F58-05A455C27BFC}" type="pres">
      <dgm:prSet presAssocID="{5D495DF0-F4E6-4491-B9A9-8093B5C8A58A}" presName="textaccent8" presStyleCnt="0"/>
      <dgm:spPr/>
    </dgm:pt>
    <dgm:pt modelId="{69CC6D06-9EAF-44F8-9B67-E0D848BE185B}" type="pres">
      <dgm:prSet presAssocID="{5D495DF0-F4E6-4491-B9A9-8093B5C8A58A}" presName="accentRepeatNode" presStyleLbl="solidAlignAcc1" presStyleIdx="14" presStyleCnt="18"/>
      <dgm:spPr/>
    </dgm:pt>
    <dgm:pt modelId="{94CC656D-28FC-4E98-8FE1-2C1F913EFE68}" type="pres">
      <dgm:prSet presAssocID="{97D4F8FD-745E-4D42-B1F8-8FFC97AB6196}" presName="image8" presStyleCnt="0"/>
      <dgm:spPr/>
    </dgm:pt>
    <dgm:pt modelId="{C0762916-B47D-47B5-9D70-7CA5756B4471}" type="pres">
      <dgm:prSet presAssocID="{97D4F8FD-745E-4D42-B1F8-8FFC97AB6196}" presName="imageRepeatNode" presStyleLbl="alignAcc1" presStyleIdx="7" presStyleCnt="9"/>
      <dgm:spPr/>
    </dgm:pt>
    <dgm:pt modelId="{F84C9CDF-9A60-4299-9BA2-895372660D8E}" type="pres">
      <dgm:prSet presAssocID="{97D4F8FD-745E-4D42-B1F8-8FFC97AB6196}" presName="imageaccent8" presStyleCnt="0"/>
      <dgm:spPr/>
    </dgm:pt>
    <dgm:pt modelId="{C6D5D9B4-2149-4AC5-BD49-D61D8F376BAF}" type="pres">
      <dgm:prSet presAssocID="{97D4F8FD-745E-4D42-B1F8-8FFC97AB6196}" presName="accentRepeatNode" presStyleLbl="solidAlignAcc1" presStyleIdx="15" presStyleCnt="18"/>
      <dgm:spPr/>
    </dgm:pt>
    <dgm:pt modelId="{A7D4DF0D-1DEE-4BB9-8C3B-A213D0EBE4D5}" type="pres">
      <dgm:prSet presAssocID="{9E6F5048-ACEE-43F6-9FAA-D3342EAE280C}" presName="text9" presStyleCnt="0"/>
      <dgm:spPr/>
    </dgm:pt>
    <dgm:pt modelId="{2BB815BD-B9AE-4A76-ABB9-53C18681CCD6}" type="pres">
      <dgm:prSet presAssocID="{9E6F5048-ACEE-43F6-9FAA-D3342EAE280C}" presName="textRepeatNode" presStyleLbl="alignNode1" presStyleIdx="8" presStyleCnt="9">
        <dgm:presLayoutVars>
          <dgm:chMax val="0"/>
          <dgm:chPref val="0"/>
          <dgm:bulletEnabled val="1"/>
        </dgm:presLayoutVars>
      </dgm:prSet>
      <dgm:spPr/>
    </dgm:pt>
    <dgm:pt modelId="{14917C32-EA92-455C-B0CE-23D76499804A}" type="pres">
      <dgm:prSet presAssocID="{9E6F5048-ACEE-43F6-9FAA-D3342EAE280C}" presName="textaccent9" presStyleCnt="0"/>
      <dgm:spPr/>
    </dgm:pt>
    <dgm:pt modelId="{A90CF47C-DEF5-4EB1-98AE-467C789A804B}" type="pres">
      <dgm:prSet presAssocID="{9E6F5048-ACEE-43F6-9FAA-D3342EAE280C}" presName="accentRepeatNode" presStyleLbl="solidAlignAcc1" presStyleIdx="16" presStyleCnt="18"/>
      <dgm:spPr/>
    </dgm:pt>
    <dgm:pt modelId="{1C676793-5189-4083-ADE0-0D8C3AEB5A72}" type="pres">
      <dgm:prSet presAssocID="{37094669-8712-4593-8930-E4D870C9A443}" presName="image9" presStyleCnt="0"/>
      <dgm:spPr/>
    </dgm:pt>
    <dgm:pt modelId="{F803CF24-B253-4CC0-B8D8-F1D8616E1641}" type="pres">
      <dgm:prSet presAssocID="{37094669-8712-4593-8930-E4D870C9A443}" presName="imageRepeatNode" presStyleLbl="alignAcc1" presStyleIdx="8" presStyleCnt="9"/>
      <dgm:spPr/>
    </dgm:pt>
    <dgm:pt modelId="{6A0985C4-ACE3-4A4C-8C2F-0D0D5A76799A}" type="pres">
      <dgm:prSet presAssocID="{37094669-8712-4593-8930-E4D870C9A443}" presName="imageaccent9" presStyleCnt="0"/>
      <dgm:spPr/>
    </dgm:pt>
    <dgm:pt modelId="{166C23E9-DBF5-4CF1-A948-23B88DE9D006}" type="pres">
      <dgm:prSet presAssocID="{37094669-8712-4593-8930-E4D870C9A443}" presName="accentRepeatNode" presStyleLbl="solidAlignAcc1" presStyleIdx="17" presStyleCnt="18"/>
      <dgm:spPr/>
    </dgm:pt>
  </dgm:ptLst>
  <dgm:cxnLst>
    <dgm:cxn modelId="{8DE8E30F-8254-45B9-915A-B0F609535A5F}" type="presOf" srcId="{7B97D4D3-2085-4328-B879-27FE81EFBF1F}" destId="{D72611D9-3063-47DC-A048-1A2120B91EE3}" srcOrd="0" destOrd="0" presId="urn:microsoft.com/office/officeart/2008/layout/HexagonCluster"/>
    <dgm:cxn modelId="{5AE40115-29BB-4F63-8CA3-0979F2736A7B}" srcId="{0D1B105C-683F-4EBF-9C41-FD24146714B2}" destId="{33BB4C80-5793-4D99-9402-D1D5D33339C4}" srcOrd="2" destOrd="0" parTransId="{138EB1E2-949F-4BEB-BEE6-8108F86DF8EF}" sibTransId="{77ADC695-37D2-43AE-9994-F01905BAE766}"/>
    <dgm:cxn modelId="{0A9B1126-12B1-44D1-BD88-71EF23B87A28}" srcId="{0D1B105C-683F-4EBF-9C41-FD24146714B2}" destId="{8CECA897-BE79-46FF-8973-32DB786E977E}" srcOrd="4" destOrd="0" parTransId="{17C5AE64-76EE-45AD-8B7E-88379EA149D7}" sibTransId="{23323ABE-C2FC-4719-A227-6D23E4501E8C}"/>
    <dgm:cxn modelId="{88D88F2D-9150-48E6-AB99-9892A120DC1C}" type="presOf" srcId="{57D55214-1E89-4922-BFED-21067D2D1A07}" destId="{605B2F5B-1B5F-4192-82B5-844C282BAD88}" srcOrd="0" destOrd="0" presId="urn:microsoft.com/office/officeart/2008/layout/HexagonCluster"/>
    <dgm:cxn modelId="{27647632-497B-4924-AF3A-8BB248855293}" srcId="{0D1B105C-683F-4EBF-9C41-FD24146714B2}" destId="{5D495DF0-F4E6-4491-B9A9-8093B5C8A58A}" srcOrd="7" destOrd="0" parTransId="{D3079991-13B9-4298-AB4C-13B694F5D8CF}" sibTransId="{97D4F8FD-745E-4D42-B1F8-8FFC97AB6196}"/>
    <dgm:cxn modelId="{4CF73337-4F1C-4BB1-81AE-AFAB3686BD12}" type="presOf" srcId="{FE48DA8B-8890-4997-9438-5097D7AAC0EE}" destId="{1200DDA4-9646-4EA3-93A3-A5F7521B8648}" srcOrd="0" destOrd="0" presId="urn:microsoft.com/office/officeart/2008/layout/HexagonCluster"/>
    <dgm:cxn modelId="{29E89043-8232-4B20-9C87-F310D8D99AE5}" srcId="{0D1B105C-683F-4EBF-9C41-FD24146714B2}" destId="{7B97D4D3-2085-4328-B879-27FE81EFBF1F}" srcOrd="6" destOrd="0" parTransId="{7565BC92-5EC3-45EC-B698-B24AE05B3DD4}" sibTransId="{FEEBF726-3D00-4ECE-B3BC-A0E05E3DA222}"/>
    <dgm:cxn modelId="{5FDFA045-C87B-48E8-92A7-C7FAB42387E7}" srcId="{0D1B105C-683F-4EBF-9C41-FD24146714B2}" destId="{02718020-848E-478C-B1C7-525C79A15F46}" srcOrd="5" destOrd="0" parTransId="{EB5FE325-8554-454D-9FF4-1FA88C60C6BA}" sibTransId="{19DE389C-8048-4405-BE2C-6B9E88D0EC11}"/>
    <dgm:cxn modelId="{0F37906A-66A3-428F-A814-1E0564E250E5}" type="presOf" srcId="{EE6DE768-0254-4E65-B933-98888C9BAFE8}" destId="{CBF76811-10A2-4F27-AE9A-544B778190E0}" srcOrd="0" destOrd="0" presId="urn:microsoft.com/office/officeart/2008/layout/HexagonCluster"/>
    <dgm:cxn modelId="{9262A94A-AA98-4D3E-932F-4C3705CC3DD3}" type="presOf" srcId="{97D4F8FD-745E-4D42-B1F8-8FFC97AB6196}" destId="{C0762916-B47D-47B5-9D70-7CA5756B4471}" srcOrd="0" destOrd="0" presId="urn:microsoft.com/office/officeart/2008/layout/HexagonCluster"/>
    <dgm:cxn modelId="{3701444B-DCBB-4E10-BE76-10CABF6355D9}" type="presOf" srcId="{9E6F5048-ACEE-43F6-9FAA-D3342EAE280C}" destId="{2BB815BD-B9AE-4A76-ABB9-53C18681CCD6}" srcOrd="0" destOrd="0" presId="urn:microsoft.com/office/officeart/2008/layout/HexagonCluster"/>
    <dgm:cxn modelId="{C9ECF071-031A-4911-930C-E10FBAFC3210}" srcId="{0D1B105C-683F-4EBF-9C41-FD24146714B2}" destId="{F3610D16-DEDB-4043-A842-F1D6F36F760A}" srcOrd="1" destOrd="0" parTransId="{8F97C636-819A-44E5-847E-D962EDD7F0A6}" sibTransId="{776D5551-5B59-465A-B4B1-800DEC66C90F}"/>
    <dgm:cxn modelId="{B712F374-F5B7-4BDB-AFF7-B933E704CD49}" srcId="{0D1B105C-683F-4EBF-9C41-FD24146714B2}" destId="{9E6F5048-ACEE-43F6-9FAA-D3342EAE280C}" srcOrd="8" destOrd="0" parTransId="{20347232-96F0-43FA-A917-E60E1D8913D8}" sibTransId="{37094669-8712-4593-8930-E4D870C9A443}"/>
    <dgm:cxn modelId="{9143F654-A424-41F3-9E9F-5507B16ABE5D}" type="presOf" srcId="{77ADC695-37D2-43AE-9994-F01905BAE766}" destId="{A23A3129-E229-469C-9CA3-C80A937A6C78}" srcOrd="0" destOrd="0" presId="urn:microsoft.com/office/officeart/2008/layout/HexagonCluster"/>
    <dgm:cxn modelId="{252D0E55-9C66-4144-9008-C0C70E77309C}" type="presOf" srcId="{02718020-848E-478C-B1C7-525C79A15F46}" destId="{E82D83AB-6461-4A8F-8A1A-A518739B6B9F}" srcOrd="0" destOrd="0" presId="urn:microsoft.com/office/officeart/2008/layout/HexagonCluster"/>
    <dgm:cxn modelId="{491F8C75-1712-417F-92C1-0954B6E91FAB}" type="presOf" srcId="{5D495DF0-F4E6-4491-B9A9-8093B5C8A58A}" destId="{8FBE5A6B-C871-4273-9E36-FD2BC19CF85C}" srcOrd="0" destOrd="0" presId="urn:microsoft.com/office/officeart/2008/layout/HexagonCluster"/>
    <dgm:cxn modelId="{426A1F79-3D2F-4EE2-967B-4F1A1AABB8D0}" type="presOf" srcId="{19DE389C-8048-4405-BE2C-6B9E88D0EC11}" destId="{0F5DE730-444E-4B88-8A81-AE61A368561B}" srcOrd="0" destOrd="0" presId="urn:microsoft.com/office/officeart/2008/layout/HexagonCluster"/>
    <dgm:cxn modelId="{D2691381-C2C1-41EF-9586-1C515FD28C30}" type="presOf" srcId="{F3610D16-DEDB-4043-A842-F1D6F36F760A}" destId="{29C51C60-549B-4AA1-BCEE-C4EECEA9DEE5}" srcOrd="0" destOrd="0" presId="urn:microsoft.com/office/officeart/2008/layout/HexagonCluster"/>
    <dgm:cxn modelId="{82125B84-F79E-462F-AF13-389C498BD86E}" type="presOf" srcId="{37094669-8712-4593-8930-E4D870C9A443}" destId="{F803CF24-B253-4CC0-B8D8-F1D8616E1641}" srcOrd="0" destOrd="0" presId="urn:microsoft.com/office/officeart/2008/layout/HexagonCluster"/>
    <dgm:cxn modelId="{8E133C9E-2182-4422-B123-91ACF88A42B4}" type="presOf" srcId="{23323ABE-C2FC-4719-A227-6D23E4501E8C}" destId="{C7F796EC-2B8D-47BF-AA93-645C79116F57}" srcOrd="0" destOrd="0" presId="urn:microsoft.com/office/officeart/2008/layout/HexagonCluster"/>
    <dgm:cxn modelId="{34F272A4-DA6C-4605-A582-3AE752A3EACB}" type="presOf" srcId="{33BB4C80-5793-4D99-9402-D1D5D33339C4}" destId="{D60A49F1-F96F-4278-BDBB-83570687A224}" srcOrd="0" destOrd="0" presId="urn:microsoft.com/office/officeart/2008/layout/HexagonCluster"/>
    <dgm:cxn modelId="{88D838A5-02A3-43DB-BB49-F0C05C895E7C}" type="presOf" srcId="{049F76B7-49A0-4B2B-8DF7-C804F005F89B}" destId="{48488603-A3CA-4FFF-A4F2-CC4E2E6FD4A6}" srcOrd="0" destOrd="0" presId="urn:microsoft.com/office/officeart/2008/layout/HexagonCluster"/>
    <dgm:cxn modelId="{59E5C2BD-3601-4928-93ED-0B1B8FF2E49B}" type="presOf" srcId="{8CECA897-BE79-46FF-8973-32DB786E977E}" destId="{A80B54DA-E553-495E-A338-9C2F954B151B}" srcOrd="0" destOrd="0" presId="urn:microsoft.com/office/officeart/2008/layout/HexagonCluster"/>
    <dgm:cxn modelId="{5DE3F0C7-FD0B-42EC-A57F-5EDF5DA68F32}" srcId="{0D1B105C-683F-4EBF-9C41-FD24146714B2}" destId="{EE6DE768-0254-4E65-B933-98888C9BAFE8}" srcOrd="3" destOrd="0" parTransId="{6637E19B-429E-4AB8-BA3D-355E6BEDAB89}" sibTransId="{FE48DA8B-8890-4997-9438-5097D7AAC0EE}"/>
    <dgm:cxn modelId="{CDA63DD1-2EB3-49B0-AEA9-DCAF253A5BB2}" type="presOf" srcId="{0D1B105C-683F-4EBF-9C41-FD24146714B2}" destId="{E831C24E-8545-4244-BE70-65AB14328F9B}" srcOrd="0" destOrd="0" presId="urn:microsoft.com/office/officeart/2008/layout/HexagonCluster"/>
    <dgm:cxn modelId="{7AD91CE6-5200-45FA-BD9E-5FF6E49EE42C}" type="presOf" srcId="{FEEBF726-3D00-4ECE-B3BC-A0E05E3DA222}" destId="{CB8EED8F-39BB-41F8-B8E7-CEE4C8786F1E}" srcOrd="0" destOrd="0" presId="urn:microsoft.com/office/officeart/2008/layout/HexagonCluster"/>
    <dgm:cxn modelId="{0F3825F1-C361-4B08-9C1F-3852C7A48C76}" type="presOf" srcId="{776D5551-5B59-465A-B4B1-800DEC66C90F}" destId="{D70512E1-FC5F-483E-A50C-7654357BDC40}" srcOrd="0" destOrd="0" presId="urn:microsoft.com/office/officeart/2008/layout/HexagonCluster"/>
    <dgm:cxn modelId="{7B923AF4-C6CC-4060-A36C-90BDC7B54C14}" srcId="{0D1B105C-683F-4EBF-9C41-FD24146714B2}" destId="{57D55214-1E89-4922-BFED-21067D2D1A07}" srcOrd="0" destOrd="0" parTransId="{D98233E7-9E00-4FF2-BBAE-11AD5D9323E9}" sibTransId="{049F76B7-49A0-4B2B-8DF7-C804F005F89B}"/>
    <dgm:cxn modelId="{EF6296D9-C855-4196-BCBC-26DF3B00477A}" type="presParOf" srcId="{E831C24E-8545-4244-BE70-65AB14328F9B}" destId="{7B2383A6-EA64-4C34-B6B7-90F1969ECDD9}" srcOrd="0" destOrd="0" presId="urn:microsoft.com/office/officeart/2008/layout/HexagonCluster"/>
    <dgm:cxn modelId="{83C7C971-884C-445D-BBE6-7DCCEA9C4C7D}" type="presParOf" srcId="{7B2383A6-EA64-4C34-B6B7-90F1969ECDD9}" destId="{605B2F5B-1B5F-4192-82B5-844C282BAD88}" srcOrd="0" destOrd="0" presId="urn:microsoft.com/office/officeart/2008/layout/HexagonCluster"/>
    <dgm:cxn modelId="{4B7FB8A8-864A-4C1E-9DAF-7536F482AE00}" type="presParOf" srcId="{E831C24E-8545-4244-BE70-65AB14328F9B}" destId="{2D8740FC-952C-43E1-A0F2-66FAB6B11C4F}" srcOrd="1" destOrd="0" presId="urn:microsoft.com/office/officeart/2008/layout/HexagonCluster"/>
    <dgm:cxn modelId="{464C8CAF-5393-4C6A-95CA-03F60CFE2582}" type="presParOf" srcId="{2D8740FC-952C-43E1-A0F2-66FAB6B11C4F}" destId="{C91FB9B2-4A50-469F-9279-7FF141D145D6}" srcOrd="0" destOrd="0" presId="urn:microsoft.com/office/officeart/2008/layout/HexagonCluster"/>
    <dgm:cxn modelId="{55D35F21-A29A-424C-9150-80D5AEF00440}" type="presParOf" srcId="{E831C24E-8545-4244-BE70-65AB14328F9B}" destId="{E8B900F8-6EF3-427E-9722-3BB5CC7F364E}" srcOrd="2" destOrd="0" presId="urn:microsoft.com/office/officeart/2008/layout/HexagonCluster"/>
    <dgm:cxn modelId="{47907C67-5073-4384-ACB8-877B9965B34C}" type="presParOf" srcId="{E8B900F8-6EF3-427E-9722-3BB5CC7F364E}" destId="{48488603-A3CA-4FFF-A4F2-CC4E2E6FD4A6}" srcOrd="0" destOrd="0" presId="urn:microsoft.com/office/officeart/2008/layout/HexagonCluster"/>
    <dgm:cxn modelId="{0F9CAD0B-B916-40A8-AB46-53D816E0813C}" type="presParOf" srcId="{E831C24E-8545-4244-BE70-65AB14328F9B}" destId="{484ADECE-28D7-4C72-95C4-A6999A8CEBBD}" srcOrd="3" destOrd="0" presId="urn:microsoft.com/office/officeart/2008/layout/HexagonCluster"/>
    <dgm:cxn modelId="{F87A8FAC-13AA-4947-BA4B-4157C5573ACF}" type="presParOf" srcId="{484ADECE-28D7-4C72-95C4-A6999A8CEBBD}" destId="{717796CD-3431-4E10-92B6-6565B703B825}" srcOrd="0" destOrd="0" presId="urn:microsoft.com/office/officeart/2008/layout/HexagonCluster"/>
    <dgm:cxn modelId="{92BFF225-83BB-4110-A853-09A03A6C31E8}" type="presParOf" srcId="{E831C24E-8545-4244-BE70-65AB14328F9B}" destId="{79756734-6837-48D0-BA48-DC61B2B34482}" srcOrd="4" destOrd="0" presId="urn:microsoft.com/office/officeart/2008/layout/HexagonCluster"/>
    <dgm:cxn modelId="{C77C05A2-16C0-442B-B2F6-C673C02B36E6}" type="presParOf" srcId="{79756734-6837-48D0-BA48-DC61B2B34482}" destId="{29C51C60-549B-4AA1-BCEE-C4EECEA9DEE5}" srcOrd="0" destOrd="0" presId="urn:microsoft.com/office/officeart/2008/layout/HexagonCluster"/>
    <dgm:cxn modelId="{710C8A0D-5DEF-4E59-9C74-90EB7ADDBB0D}" type="presParOf" srcId="{E831C24E-8545-4244-BE70-65AB14328F9B}" destId="{A878E063-765A-4469-9C8F-5B5AA786AFB1}" srcOrd="5" destOrd="0" presId="urn:microsoft.com/office/officeart/2008/layout/HexagonCluster"/>
    <dgm:cxn modelId="{E438A8AB-F9EA-47E1-93FF-458FDF00AC43}" type="presParOf" srcId="{A878E063-765A-4469-9C8F-5B5AA786AFB1}" destId="{3153BE39-BE6D-4601-A85E-41989865613F}" srcOrd="0" destOrd="0" presId="urn:microsoft.com/office/officeart/2008/layout/HexagonCluster"/>
    <dgm:cxn modelId="{C90D747C-F8A3-42DF-BD9E-AA75BFA009D8}" type="presParOf" srcId="{E831C24E-8545-4244-BE70-65AB14328F9B}" destId="{DAF6B523-2FE2-4ABA-829F-3A4ACA20CA0B}" srcOrd="6" destOrd="0" presId="urn:microsoft.com/office/officeart/2008/layout/HexagonCluster"/>
    <dgm:cxn modelId="{00984B0F-6855-4228-86B2-4BC7D5B9F173}" type="presParOf" srcId="{DAF6B523-2FE2-4ABA-829F-3A4ACA20CA0B}" destId="{D70512E1-FC5F-483E-A50C-7654357BDC40}" srcOrd="0" destOrd="0" presId="urn:microsoft.com/office/officeart/2008/layout/HexagonCluster"/>
    <dgm:cxn modelId="{4AB2F45E-104F-4EED-9D66-4BD6800B6340}" type="presParOf" srcId="{E831C24E-8545-4244-BE70-65AB14328F9B}" destId="{E9D7CFF1-F185-4073-9245-D514C9D952DD}" srcOrd="7" destOrd="0" presId="urn:microsoft.com/office/officeart/2008/layout/HexagonCluster"/>
    <dgm:cxn modelId="{1A4D2A97-17EA-4814-8022-B037B4944B2E}" type="presParOf" srcId="{E9D7CFF1-F185-4073-9245-D514C9D952DD}" destId="{F07308A4-ADBE-43B3-9631-73B011735DD3}" srcOrd="0" destOrd="0" presId="urn:microsoft.com/office/officeart/2008/layout/HexagonCluster"/>
    <dgm:cxn modelId="{497295FC-E415-45FE-9ADD-644DD1A6D3BE}" type="presParOf" srcId="{E831C24E-8545-4244-BE70-65AB14328F9B}" destId="{71941042-83EC-485A-B770-73D28C0376CF}" srcOrd="8" destOrd="0" presId="urn:microsoft.com/office/officeart/2008/layout/HexagonCluster"/>
    <dgm:cxn modelId="{7E018089-FA6C-4F99-9637-004F78D8FF91}" type="presParOf" srcId="{71941042-83EC-485A-B770-73D28C0376CF}" destId="{D60A49F1-F96F-4278-BDBB-83570687A224}" srcOrd="0" destOrd="0" presId="urn:microsoft.com/office/officeart/2008/layout/HexagonCluster"/>
    <dgm:cxn modelId="{4CB0A91C-676C-4EFE-AF36-BAB36E319C17}" type="presParOf" srcId="{E831C24E-8545-4244-BE70-65AB14328F9B}" destId="{EFA8929F-E1B6-4F53-9EDC-02DEF394CA69}" srcOrd="9" destOrd="0" presId="urn:microsoft.com/office/officeart/2008/layout/HexagonCluster"/>
    <dgm:cxn modelId="{985733F4-C8F3-4EF1-B547-A948205C9982}" type="presParOf" srcId="{EFA8929F-E1B6-4F53-9EDC-02DEF394CA69}" destId="{C67D1742-421F-4DBD-BB75-4653ABF3D78D}" srcOrd="0" destOrd="0" presId="urn:microsoft.com/office/officeart/2008/layout/HexagonCluster"/>
    <dgm:cxn modelId="{5864B202-B7F5-4D10-8DB7-D55C47D85F7C}" type="presParOf" srcId="{E831C24E-8545-4244-BE70-65AB14328F9B}" destId="{AA3E4F85-FCD2-4F3F-8078-D636CED4C2D4}" srcOrd="10" destOrd="0" presId="urn:microsoft.com/office/officeart/2008/layout/HexagonCluster"/>
    <dgm:cxn modelId="{7F3ED22F-F36E-44F7-8806-919C1D21F651}" type="presParOf" srcId="{AA3E4F85-FCD2-4F3F-8078-D636CED4C2D4}" destId="{A23A3129-E229-469C-9CA3-C80A937A6C78}" srcOrd="0" destOrd="0" presId="urn:microsoft.com/office/officeart/2008/layout/HexagonCluster"/>
    <dgm:cxn modelId="{F92794BA-2A84-467B-9EC6-C9EE6EEB4A5F}" type="presParOf" srcId="{E831C24E-8545-4244-BE70-65AB14328F9B}" destId="{FA846ECA-7F9E-42FE-9F2F-470EAE1CE83F}" srcOrd="11" destOrd="0" presId="urn:microsoft.com/office/officeart/2008/layout/HexagonCluster"/>
    <dgm:cxn modelId="{1698A1FD-F6B6-46CF-9A88-3A6E065BC557}" type="presParOf" srcId="{FA846ECA-7F9E-42FE-9F2F-470EAE1CE83F}" destId="{703115B7-0E36-4969-B3D4-74556DC3852A}" srcOrd="0" destOrd="0" presId="urn:microsoft.com/office/officeart/2008/layout/HexagonCluster"/>
    <dgm:cxn modelId="{ACA3C632-9D9E-4B4B-B43D-97644C62BE83}" type="presParOf" srcId="{E831C24E-8545-4244-BE70-65AB14328F9B}" destId="{3994418E-2FA5-4069-B9D8-E2119B7B983E}" srcOrd="12" destOrd="0" presId="urn:microsoft.com/office/officeart/2008/layout/HexagonCluster"/>
    <dgm:cxn modelId="{17695F5C-5CEE-4B72-B3F3-80AAACEC669C}" type="presParOf" srcId="{3994418E-2FA5-4069-B9D8-E2119B7B983E}" destId="{CBF76811-10A2-4F27-AE9A-544B778190E0}" srcOrd="0" destOrd="0" presId="urn:microsoft.com/office/officeart/2008/layout/HexagonCluster"/>
    <dgm:cxn modelId="{6470A14B-57B0-4B1A-BEA9-1476EF5CCC95}" type="presParOf" srcId="{E831C24E-8545-4244-BE70-65AB14328F9B}" destId="{3740421A-9F68-4548-8B19-E35C06E538D4}" srcOrd="13" destOrd="0" presId="urn:microsoft.com/office/officeart/2008/layout/HexagonCluster"/>
    <dgm:cxn modelId="{2720795F-DA8A-4CC1-807E-55F7A76AA9D6}" type="presParOf" srcId="{3740421A-9F68-4548-8B19-E35C06E538D4}" destId="{66C60BAF-604E-40B0-A4BD-81CA536656E9}" srcOrd="0" destOrd="0" presId="urn:microsoft.com/office/officeart/2008/layout/HexagonCluster"/>
    <dgm:cxn modelId="{E87D0A9F-9C9E-41D7-A382-012A6D28A576}" type="presParOf" srcId="{E831C24E-8545-4244-BE70-65AB14328F9B}" destId="{35702322-E2C6-425A-9748-53E66D945DEF}" srcOrd="14" destOrd="0" presId="urn:microsoft.com/office/officeart/2008/layout/HexagonCluster"/>
    <dgm:cxn modelId="{49611113-7D30-40E5-A9DA-846669CA43DB}" type="presParOf" srcId="{35702322-E2C6-425A-9748-53E66D945DEF}" destId="{1200DDA4-9646-4EA3-93A3-A5F7521B8648}" srcOrd="0" destOrd="0" presId="urn:microsoft.com/office/officeart/2008/layout/HexagonCluster"/>
    <dgm:cxn modelId="{70B0D44E-B4CD-4F55-9227-DD83355CD2B2}" type="presParOf" srcId="{E831C24E-8545-4244-BE70-65AB14328F9B}" destId="{6075670D-8AA4-4599-95F3-0981AC51B653}" srcOrd="15" destOrd="0" presId="urn:microsoft.com/office/officeart/2008/layout/HexagonCluster"/>
    <dgm:cxn modelId="{F68646E9-C6DA-4984-92AB-EECC5B73D079}" type="presParOf" srcId="{6075670D-8AA4-4599-95F3-0981AC51B653}" destId="{DFE47F4E-58EF-40BE-BCD8-EB94C8B2C4A8}" srcOrd="0" destOrd="0" presId="urn:microsoft.com/office/officeart/2008/layout/HexagonCluster"/>
    <dgm:cxn modelId="{95187E43-1250-440C-8B09-46D9B49A23F8}" type="presParOf" srcId="{E831C24E-8545-4244-BE70-65AB14328F9B}" destId="{C90DB7B5-5EC8-4081-912D-95A2351EB933}" srcOrd="16" destOrd="0" presId="urn:microsoft.com/office/officeart/2008/layout/HexagonCluster"/>
    <dgm:cxn modelId="{14B41B5C-91A7-4FC5-A7B3-2215B22E932F}" type="presParOf" srcId="{C90DB7B5-5EC8-4081-912D-95A2351EB933}" destId="{A80B54DA-E553-495E-A338-9C2F954B151B}" srcOrd="0" destOrd="0" presId="urn:microsoft.com/office/officeart/2008/layout/HexagonCluster"/>
    <dgm:cxn modelId="{F71789BA-ADE8-467A-883C-67CC6362DB66}" type="presParOf" srcId="{E831C24E-8545-4244-BE70-65AB14328F9B}" destId="{208CAC87-2B00-40EA-9F5C-91D237057016}" srcOrd="17" destOrd="0" presId="urn:microsoft.com/office/officeart/2008/layout/HexagonCluster"/>
    <dgm:cxn modelId="{DCFD8492-5A50-43FB-9000-88823F6F4734}" type="presParOf" srcId="{208CAC87-2B00-40EA-9F5C-91D237057016}" destId="{AA2B2B04-21FC-4245-A4C5-73BFB73556D8}" srcOrd="0" destOrd="0" presId="urn:microsoft.com/office/officeart/2008/layout/HexagonCluster"/>
    <dgm:cxn modelId="{5A453811-FB54-40FE-B4C8-B70D0EAB0798}" type="presParOf" srcId="{E831C24E-8545-4244-BE70-65AB14328F9B}" destId="{20493893-9A5A-441D-9CD0-C1FFD0AFCED1}" srcOrd="18" destOrd="0" presId="urn:microsoft.com/office/officeart/2008/layout/HexagonCluster"/>
    <dgm:cxn modelId="{A1BFBD92-BDD6-4731-89FA-D0823E089A8D}" type="presParOf" srcId="{20493893-9A5A-441D-9CD0-C1FFD0AFCED1}" destId="{C7F796EC-2B8D-47BF-AA93-645C79116F57}" srcOrd="0" destOrd="0" presId="urn:microsoft.com/office/officeart/2008/layout/HexagonCluster"/>
    <dgm:cxn modelId="{4B15AEC4-0CA4-4417-A00C-CDE83D7C1C3E}" type="presParOf" srcId="{E831C24E-8545-4244-BE70-65AB14328F9B}" destId="{73075891-C726-4775-8349-F5341523AEA5}" srcOrd="19" destOrd="0" presId="urn:microsoft.com/office/officeart/2008/layout/HexagonCluster"/>
    <dgm:cxn modelId="{62F35849-8EC3-4136-AC4C-0D866D959087}" type="presParOf" srcId="{73075891-C726-4775-8349-F5341523AEA5}" destId="{341D231D-A7B0-41F6-ABDB-C71F51AB9ADD}" srcOrd="0" destOrd="0" presId="urn:microsoft.com/office/officeart/2008/layout/HexagonCluster"/>
    <dgm:cxn modelId="{4E3EF4ED-0985-40ED-A7B9-CE524A81C37C}" type="presParOf" srcId="{E831C24E-8545-4244-BE70-65AB14328F9B}" destId="{7532FCA1-9FFC-4E52-82DC-FCBB17DE3F6E}" srcOrd="20" destOrd="0" presId="urn:microsoft.com/office/officeart/2008/layout/HexagonCluster"/>
    <dgm:cxn modelId="{D2C218D6-55A6-43DC-A921-8775A5AA81E5}" type="presParOf" srcId="{7532FCA1-9FFC-4E52-82DC-FCBB17DE3F6E}" destId="{E82D83AB-6461-4A8F-8A1A-A518739B6B9F}" srcOrd="0" destOrd="0" presId="urn:microsoft.com/office/officeart/2008/layout/HexagonCluster"/>
    <dgm:cxn modelId="{09464E35-1477-4B4B-82A0-770346CACA65}" type="presParOf" srcId="{E831C24E-8545-4244-BE70-65AB14328F9B}" destId="{706E554E-539A-4D24-8094-BE13AC4934CE}" srcOrd="21" destOrd="0" presId="urn:microsoft.com/office/officeart/2008/layout/HexagonCluster"/>
    <dgm:cxn modelId="{023E012F-084B-4E58-A987-4012C7A0C1AC}" type="presParOf" srcId="{706E554E-539A-4D24-8094-BE13AC4934CE}" destId="{69DC0599-8D84-4636-9728-F4BB54C78710}" srcOrd="0" destOrd="0" presId="urn:microsoft.com/office/officeart/2008/layout/HexagonCluster"/>
    <dgm:cxn modelId="{85B29276-AC62-459B-9BE9-CC975FAC4B6A}" type="presParOf" srcId="{E831C24E-8545-4244-BE70-65AB14328F9B}" destId="{6BE3BFAA-6013-475D-96AC-AC2C001F84DA}" srcOrd="22" destOrd="0" presId="urn:microsoft.com/office/officeart/2008/layout/HexagonCluster"/>
    <dgm:cxn modelId="{6AEE8333-DF04-4E06-A5FA-2499165670BF}" type="presParOf" srcId="{6BE3BFAA-6013-475D-96AC-AC2C001F84DA}" destId="{0F5DE730-444E-4B88-8A81-AE61A368561B}" srcOrd="0" destOrd="0" presId="urn:microsoft.com/office/officeart/2008/layout/HexagonCluster"/>
    <dgm:cxn modelId="{CD0704AC-0B93-4E58-A8CB-5B1947952009}" type="presParOf" srcId="{E831C24E-8545-4244-BE70-65AB14328F9B}" destId="{FD6B720C-1C75-4189-BA89-05F8E0F5846B}" srcOrd="23" destOrd="0" presId="urn:microsoft.com/office/officeart/2008/layout/HexagonCluster"/>
    <dgm:cxn modelId="{27E2EC20-936A-4F0A-A5C4-E1E76E27F476}" type="presParOf" srcId="{FD6B720C-1C75-4189-BA89-05F8E0F5846B}" destId="{2D0459B4-4535-41DE-837F-FD2269B8999F}" srcOrd="0" destOrd="0" presId="urn:microsoft.com/office/officeart/2008/layout/HexagonCluster"/>
    <dgm:cxn modelId="{A6D0C850-5A48-4EF9-802C-70BF7987359C}" type="presParOf" srcId="{E831C24E-8545-4244-BE70-65AB14328F9B}" destId="{0A4D4ECB-05EE-404E-9B0B-771702686875}" srcOrd="24" destOrd="0" presId="urn:microsoft.com/office/officeart/2008/layout/HexagonCluster"/>
    <dgm:cxn modelId="{47469135-BD75-4B85-94C5-4785CCFD74E8}" type="presParOf" srcId="{0A4D4ECB-05EE-404E-9B0B-771702686875}" destId="{D72611D9-3063-47DC-A048-1A2120B91EE3}" srcOrd="0" destOrd="0" presId="urn:microsoft.com/office/officeart/2008/layout/HexagonCluster"/>
    <dgm:cxn modelId="{95190D82-168A-4FD8-8612-4B041A1048FC}" type="presParOf" srcId="{E831C24E-8545-4244-BE70-65AB14328F9B}" destId="{3F6DC895-E1E2-4A66-AAD2-4475655D6AD5}" srcOrd="25" destOrd="0" presId="urn:microsoft.com/office/officeart/2008/layout/HexagonCluster"/>
    <dgm:cxn modelId="{4C5F10B1-CB77-4C39-B0B3-2EFF1AC74581}" type="presParOf" srcId="{3F6DC895-E1E2-4A66-AAD2-4475655D6AD5}" destId="{54F3BA8C-EAF7-4C24-931F-0B0416135FA1}" srcOrd="0" destOrd="0" presId="urn:microsoft.com/office/officeart/2008/layout/HexagonCluster"/>
    <dgm:cxn modelId="{8E4EAB0A-78BB-4542-81A3-1C0BBA0EC825}" type="presParOf" srcId="{E831C24E-8545-4244-BE70-65AB14328F9B}" destId="{E00A663A-40C5-48D4-8A4B-8C419FD65206}" srcOrd="26" destOrd="0" presId="urn:microsoft.com/office/officeart/2008/layout/HexagonCluster"/>
    <dgm:cxn modelId="{DB158901-5ED2-4126-BE2F-E705F35C6744}" type="presParOf" srcId="{E00A663A-40C5-48D4-8A4B-8C419FD65206}" destId="{CB8EED8F-39BB-41F8-B8E7-CEE4C8786F1E}" srcOrd="0" destOrd="0" presId="urn:microsoft.com/office/officeart/2008/layout/HexagonCluster"/>
    <dgm:cxn modelId="{1FE6FB00-B290-4154-98E9-D14CFFEEC782}" type="presParOf" srcId="{E831C24E-8545-4244-BE70-65AB14328F9B}" destId="{6ACF4F9A-7899-4CAB-989F-E1352CD0FA8D}" srcOrd="27" destOrd="0" presId="urn:microsoft.com/office/officeart/2008/layout/HexagonCluster"/>
    <dgm:cxn modelId="{09B73AFA-7C0F-4211-82C6-41FA454ECB8B}" type="presParOf" srcId="{6ACF4F9A-7899-4CAB-989F-E1352CD0FA8D}" destId="{FE14F58D-C414-4951-807B-F96D3F7AC0E1}" srcOrd="0" destOrd="0" presId="urn:microsoft.com/office/officeart/2008/layout/HexagonCluster"/>
    <dgm:cxn modelId="{CBEB6FA6-BBF6-4F9D-9DA3-0D492529A4A3}" type="presParOf" srcId="{E831C24E-8545-4244-BE70-65AB14328F9B}" destId="{116A1413-5B40-4D3E-BEF0-3A1B5773FA9D}" srcOrd="28" destOrd="0" presId="urn:microsoft.com/office/officeart/2008/layout/HexagonCluster"/>
    <dgm:cxn modelId="{DDDA5708-1C47-46AB-A575-D04D186AEDF8}" type="presParOf" srcId="{116A1413-5B40-4D3E-BEF0-3A1B5773FA9D}" destId="{8FBE5A6B-C871-4273-9E36-FD2BC19CF85C}" srcOrd="0" destOrd="0" presId="urn:microsoft.com/office/officeart/2008/layout/HexagonCluster"/>
    <dgm:cxn modelId="{23BFAD31-DFD6-47A1-B8C2-85B9DC2E0528}" type="presParOf" srcId="{E831C24E-8545-4244-BE70-65AB14328F9B}" destId="{FD464D17-0752-4FB0-9F58-05A455C27BFC}" srcOrd="29" destOrd="0" presId="urn:microsoft.com/office/officeart/2008/layout/HexagonCluster"/>
    <dgm:cxn modelId="{B3C80A5B-0EFB-4642-8B47-379EC2C2BCD8}" type="presParOf" srcId="{FD464D17-0752-4FB0-9F58-05A455C27BFC}" destId="{69CC6D06-9EAF-44F8-9B67-E0D848BE185B}" srcOrd="0" destOrd="0" presId="urn:microsoft.com/office/officeart/2008/layout/HexagonCluster"/>
    <dgm:cxn modelId="{5D80A74B-A22C-447D-859B-4469DFCB8B75}" type="presParOf" srcId="{E831C24E-8545-4244-BE70-65AB14328F9B}" destId="{94CC656D-28FC-4E98-8FE1-2C1F913EFE68}" srcOrd="30" destOrd="0" presId="urn:microsoft.com/office/officeart/2008/layout/HexagonCluster"/>
    <dgm:cxn modelId="{AE3D64BA-66B8-4C52-AD72-EADF43CFA610}" type="presParOf" srcId="{94CC656D-28FC-4E98-8FE1-2C1F913EFE68}" destId="{C0762916-B47D-47B5-9D70-7CA5756B4471}" srcOrd="0" destOrd="0" presId="urn:microsoft.com/office/officeart/2008/layout/HexagonCluster"/>
    <dgm:cxn modelId="{67ED067E-9AED-47BF-89E6-0B5BC731DC81}" type="presParOf" srcId="{E831C24E-8545-4244-BE70-65AB14328F9B}" destId="{F84C9CDF-9A60-4299-9BA2-895372660D8E}" srcOrd="31" destOrd="0" presId="urn:microsoft.com/office/officeart/2008/layout/HexagonCluster"/>
    <dgm:cxn modelId="{4B7942DB-EAAA-44D6-BA1E-198A2B72C24B}" type="presParOf" srcId="{F84C9CDF-9A60-4299-9BA2-895372660D8E}" destId="{C6D5D9B4-2149-4AC5-BD49-D61D8F376BAF}" srcOrd="0" destOrd="0" presId="urn:microsoft.com/office/officeart/2008/layout/HexagonCluster"/>
    <dgm:cxn modelId="{A6AEBCED-5545-4B02-BDF1-26F07735FB53}" type="presParOf" srcId="{E831C24E-8545-4244-BE70-65AB14328F9B}" destId="{A7D4DF0D-1DEE-4BB9-8C3B-A213D0EBE4D5}" srcOrd="32" destOrd="0" presId="urn:microsoft.com/office/officeart/2008/layout/HexagonCluster"/>
    <dgm:cxn modelId="{4E8A13EF-24C9-4EDE-8D1A-43A4D60D4B3B}" type="presParOf" srcId="{A7D4DF0D-1DEE-4BB9-8C3B-A213D0EBE4D5}" destId="{2BB815BD-B9AE-4A76-ABB9-53C18681CCD6}" srcOrd="0" destOrd="0" presId="urn:microsoft.com/office/officeart/2008/layout/HexagonCluster"/>
    <dgm:cxn modelId="{16AC9270-D42C-4A0D-BF8E-3AE7E40FE363}" type="presParOf" srcId="{E831C24E-8545-4244-BE70-65AB14328F9B}" destId="{14917C32-EA92-455C-B0CE-23D76499804A}" srcOrd="33" destOrd="0" presId="urn:microsoft.com/office/officeart/2008/layout/HexagonCluster"/>
    <dgm:cxn modelId="{F09CC2F6-E791-4358-BEA7-8AD2C5C08798}" type="presParOf" srcId="{14917C32-EA92-455C-B0CE-23D76499804A}" destId="{A90CF47C-DEF5-4EB1-98AE-467C789A804B}" srcOrd="0" destOrd="0" presId="urn:microsoft.com/office/officeart/2008/layout/HexagonCluster"/>
    <dgm:cxn modelId="{7B835B86-782A-432D-90DB-F19CBFEE56F5}" type="presParOf" srcId="{E831C24E-8545-4244-BE70-65AB14328F9B}" destId="{1C676793-5189-4083-ADE0-0D8C3AEB5A72}" srcOrd="34" destOrd="0" presId="urn:microsoft.com/office/officeart/2008/layout/HexagonCluster"/>
    <dgm:cxn modelId="{E3CB5745-A858-4649-8BD7-A2847185E235}" type="presParOf" srcId="{1C676793-5189-4083-ADE0-0D8C3AEB5A72}" destId="{F803CF24-B253-4CC0-B8D8-F1D8616E1641}" srcOrd="0" destOrd="0" presId="urn:microsoft.com/office/officeart/2008/layout/HexagonCluster"/>
    <dgm:cxn modelId="{11694FBD-F392-41C4-BD5A-3BFD9122EB17}" type="presParOf" srcId="{E831C24E-8545-4244-BE70-65AB14328F9B}" destId="{6A0985C4-ACE3-4A4C-8C2F-0D0D5A76799A}" srcOrd="35" destOrd="0" presId="urn:microsoft.com/office/officeart/2008/layout/HexagonCluster"/>
    <dgm:cxn modelId="{72CCBB01-1EBC-45EC-971A-7CF574F830DF}" type="presParOf" srcId="{6A0985C4-ACE3-4A4C-8C2F-0D0D5A76799A}" destId="{166C23E9-DBF5-4CF1-A948-23B88DE9D006}" srcOrd="0" destOrd="0" presId="urn:microsoft.com/office/officeart/2008/layout/HexagonCluster"/>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F40D13B6-4FE6-4CFE-9266-C19F5CD69D12}"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en-US"/>
        </a:p>
      </dgm:t>
    </dgm:pt>
    <dgm:pt modelId="{E13CD53C-D742-43A4-9F6E-1FB049DAE994}">
      <dgm:prSet/>
      <dgm:spPr/>
      <dgm:t>
        <a:bodyPr/>
        <a:lstStyle/>
        <a:p>
          <a:r>
            <a:rPr lang="en-US" dirty="0">
              <a:latin typeface="Open Sans" pitchFamily="2" charset="0"/>
              <a:ea typeface="Open Sans" pitchFamily="2" charset="0"/>
              <a:cs typeface="Open Sans" pitchFamily="2" charset="0"/>
            </a:rPr>
            <a:t>Keep talking</a:t>
          </a:r>
        </a:p>
      </dgm:t>
    </dgm:pt>
    <dgm:pt modelId="{76F9963D-DE99-4C5A-BB60-C9E7720AE7CE}" type="parTrans" cxnId="{45834DCF-C2BA-45EE-B304-08D7EB8176FF}">
      <dgm:prSet/>
      <dgm:spPr/>
      <dgm:t>
        <a:bodyPr/>
        <a:lstStyle/>
        <a:p>
          <a:endParaRPr lang="en-US"/>
        </a:p>
      </dgm:t>
    </dgm:pt>
    <dgm:pt modelId="{452685BE-3F7D-4F1B-B0D2-5270F72A577C}" type="sibTrans" cxnId="{45834DCF-C2BA-45EE-B304-08D7EB8176FF}">
      <dgm:prSet/>
      <dgm:spPr/>
      <dgm:t>
        <a:bodyPr/>
        <a:lstStyle/>
        <a:p>
          <a:endParaRPr lang="en-US"/>
        </a:p>
      </dgm:t>
    </dgm:pt>
    <dgm:pt modelId="{8F6F3355-71B1-41D2-83EE-88A1680A014D}">
      <dgm:prSet/>
      <dgm:spPr/>
      <dgm:t>
        <a:bodyPr/>
        <a:lstStyle/>
        <a:p>
          <a:r>
            <a:rPr lang="en-US" dirty="0">
              <a:latin typeface="Open Sans" pitchFamily="2" charset="0"/>
              <a:ea typeface="Open Sans" pitchFamily="2" charset="0"/>
              <a:cs typeface="Open Sans" pitchFamily="2" charset="0"/>
            </a:rPr>
            <a:t>Stay out of the way</a:t>
          </a:r>
        </a:p>
      </dgm:t>
    </dgm:pt>
    <dgm:pt modelId="{159BE1A2-920B-45BD-A34F-2BCE1C8402F2}" type="parTrans" cxnId="{255188B8-E18C-4618-A3A6-B697E2DD8D3B}">
      <dgm:prSet/>
      <dgm:spPr/>
      <dgm:t>
        <a:bodyPr/>
        <a:lstStyle/>
        <a:p>
          <a:endParaRPr lang="en-US"/>
        </a:p>
      </dgm:t>
    </dgm:pt>
    <dgm:pt modelId="{BC81A51F-37FE-4215-86E4-A2AB006CD935}" type="sibTrans" cxnId="{255188B8-E18C-4618-A3A6-B697E2DD8D3B}">
      <dgm:prSet/>
      <dgm:spPr/>
      <dgm:t>
        <a:bodyPr/>
        <a:lstStyle/>
        <a:p>
          <a:endParaRPr lang="en-US"/>
        </a:p>
      </dgm:t>
    </dgm:pt>
    <dgm:pt modelId="{141EC736-A461-4121-98FF-5BA747E2CE02}">
      <dgm:prSet/>
      <dgm:spPr/>
      <dgm:t>
        <a:bodyPr/>
        <a:lstStyle/>
        <a:p>
          <a:r>
            <a:rPr lang="en-US">
              <a:latin typeface="Open Sans" pitchFamily="2" charset="0"/>
              <a:ea typeface="Open Sans" pitchFamily="2" charset="0"/>
              <a:cs typeface="Open Sans" pitchFamily="2" charset="0"/>
            </a:rPr>
            <a:t>Get out of the way</a:t>
          </a:r>
        </a:p>
      </dgm:t>
    </dgm:pt>
    <dgm:pt modelId="{678739DC-5501-4A7A-BF53-79A189FAC64A}" type="parTrans" cxnId="{2163B42A-07EF-4FFE-B803-40DB5F4B7A49}">
      <dgm:prSet/>
      <dgm:spPr/>
      <dgm:t>
        <a:bodyPr/>
        <a:lstStyle/>
        <a:p>
          <a:endParaRPr lang="en-US"/>
        </a:p>
      </dgm:t>
    </dgm:pt>
    <dgm:pt modelId="{FFDD4AA5-2519-4C40-9150-8D859792A710}" type="sibTrans" cxnId="{2163B42A-07EF-4FFE-B803-40DB5F4B7A49}">
      <dgm:prSet/>
      <dgm:spPr/>
      <dgm:t>
        <a:bodyPr/>
        <a:lstStyle/>
        <a:p>
          <a:endParaRPr lang="en-US"/>
        </a:p>
      </dgm:t>
    </dgm:pt>
    <dgm:pt modelId="{8852AC62-8485-4018-AA8C-382764518302}">
      <dgm:prSet/>
      <dgm:spPr/>
      <dgm:t>
        <a:bodyPr/>
        <a:lstStyle/>
        <a:p>
          <a:r>
            <a:rPr lang="en-US" dirty="0">
              <a:latin typeface="Open Sans" pitchFamily="2" charset="0"/>
              <a:ea typeface="Open Sans" pitchFamily="2" charset="0"/>
              <a:cs typeface="Open Sans" pitchFamily="2" charset="0"/>
            </a:rPr>
            <a:t>Cover up</a:t>
          </a:r>
        </a:p>
      </dgm:t>
    </dgm:pt>
    <dgm:pt modelId="{2474423E-2EDA-48BC-AC64-6EA40A9999BE}" type="parTrans" cxnId="{167D41E1-CA59-4621-85AC-DE9258FF191D}">
      <dgm:prSet/>
      <dgm:spPr/>
      <dgm:t>
        <a:bodyPr/>
        <a:lstStyle/>
        <a:p>
          <a:endParaRPr lang="en-US"/>
        </a:p>
      </dgm:t>
    </dgm:pt>
    <dgm:pt modelId="{702B4536-9CF9-4F3B-B60A-007D9E214418}" type="sibTrans" cxnId="{167D41E1-CA59-4621-85AC-DE9258FF191D}">
      <dgm:prSet/>
      <dgm:spPr/>
      <dgm:t>
        <a:bodyPr/>
        <a:lstStyle/>
        <a:p>
          <a:endParaRPr lang="en-US"/>
        </a:p>
      </dgm:t>
    </dgm:pt>
    <dgm:pt modelId="{001F9216-351B-4116-8C43-54F03C87E8DA}">
      <dgm:prSet/>
      <dgm:spPr/>
      <dgm:t>
        <a:bodyPr/>
        <a:lstStyle/>
        <a:p>
          <a:r>
            <a:rPr lang="en-US">
              <a:latin typeface="Open Sans" pitchFamily="2" charset="0"/>
              <a:ea typeface="Open Sans" pitchFamily="2" charset="0"/>
              <a:cs typeface="Open Sans" pitchFamily="2" charset="0"/>
            </a:rPr>
            <a:t>Deflect blows and kicks</a:t>
          </a:r>
        </a:p>
      </dgm:t>
    </dgm:pt>
    <dgm:pt modelId="{2EBABF83-8D50-4EBE-9EC0-FBA24759BBCC}" type="parTrans" cxnId="{EECDAF12-C9A5-41B5-B30C-FB0862072F9C}">
      <dgm:prSet/>
      <dgm:spPr/>
      <dgm:t>
        <a:bodyPr/>
        <a:lstStyle/>
        <a:p>
          <a:endParaRPr lang="en-US"/>
        </a:p>
      </dgm:t>
    </dgm:pt>
    <dgm:pt modelId="{85217EEB-AF50-4DD3-8F76-341801492038}" type="sibTrans" cxnId="{EECDAF12-C9A5-41B5-B30C-FB0862072F9C}">
      <dgm:prSet/>
      <dgm:spPr/>
      <dgm:t>
        <a:bodyPr/>
        <a:lstStyle/>
        <a:p>
          <a:endParaRPr lang="en-US"/>
        </a:p>
      </dgm:t>
    </dgm:pt>
    <dgm:pt modelId="{91481DFD-FBC3-4FA3-A399-96EB590DBC7E}">
      <dgm:prSet/>
      <dgm:spPr/>
      <dgm:t>
        <a:bodyPr/>
        <a:lstStyle/>
        <a:p>
          <a:r>
            <a:rPr lang="en-US" dirty="0">
              <a:latin typeface="Open Sans" pitchFamily="2" charset="0"/>
              <a:ea typeface="Open Sans" pitchFamily="2" charset="0"/>
              <a:cs typeface="Open Sans" pitchFamily="2" charset="0"/>
            </a:rPr>
            <a:t>Call for HELP!</a:t>
          </a:r>
        </a:p>
      </dgm:t>
    </dgm:pt>
    <dgm:pt modelId="{0D7907FB-BF67-4D98-BA0F-2034E8FD72BB}" type="parTrans" cxnId="{8CB3C6A4-892B-4A4E-80E0-A790823A2DB0}">
      <dgm:prSet/>
      <dgm:spPr/>
      <dgm:t>
        <a:bodyPr/>
        <a:lstStyle/>
        <a:p>
          <a:endParaRPr lang="en-US"/>
        </a:p>
      </dgm:t>
    </dgm:pt>
    <dgm:pt modelId="{619E0D5C-230E-4D17-8A56-74C7CCAFC642}" type="sibTrans" cxnId="{8CB3C6A4-892B-4A4E-80E0-A790823A2DB0}">
      <dgm:prSet/>
      <dgm:spPr/>
      <dgm:t>
        <a:bodyPr/>
        <a:lstStyle/>
        <a:p>
          <a:endParaRPr lang="en-US"/>
        </a:p>
      </dgm:t>
    </dgm:pt>
    <dgm:pt modelId="{C3C7309E-4FE5-4AAD-92D3-C6EB73CE5179}">
      <dgm:prSet/>
      <dgm:spPr/>
      <dgm:t>
        <a:bodyPr/>
        <a:lstStyle/>
        <a:p>
          <a:r>
            <a:rPr lang="en-US" dirty="0">
              <a:latin typeface="Open Sans" pitchFamily="2" charset="0"/>
              <a:ea typeface="Open Sans" pitchFamily="2" charset="0"/>
              <a:cs typeface="Open Sans" pitchFamily="2" charset="0"/>
            </a:rPr>
            <a:t>Be patient</a:t>
          </a:r>
        </a:p>
      </dgm:t>
    </dgm:pt>
    <dgm:pt modelId="{7651BA1D-F0BA-4E68-A693-4EF6BDD02E60}" type="parTrans" cxnId="{2EA809F8-1D0C-4029-88A2-17CBE12C5A49}">
      <dgm:prSet/>
      <dgm:spPr/>
      <dgm:t>
        <a:bodyPr/>
        <a:lstStyle/>
        <a:p>
          <a:endParaRPr lang="en-US"/>
        </a:p>
      </dgm:t>
    </dgm:pt>
    <dgm:pt modelId="{6398588F-49B3-4E0A-A4DA-431D95BAE3A6}" type="sibTrans" cxnId="{2EA809F8-1D0C-4029-88A2-17CBE12C5A49}">
      <dgm:prSet/>
      <dgm:spPr/>
      <dgm:t>
        <a:bodyPr/>
        <a:lstStyle/>
        <a:p>
          <a:endParaRPr lang="en-US"/>
        </a:p>
      </dgm:t>
    </dgm:pt>
    <dgm:pt modelId="{70074B35-00EC-4611-81BC-ED0578713F8C}">
      <dgm:prSet/>
      <dgm:spPr>
        <a:solidFill>
          <a:srgbClr val="C2CF13"/>
        </a:solidFill>
      </dgm:spPr>
      <dgm:t>
        <a:bodyPr/>
        <a:lstStyle/>
        <a:p>
          <a:r>
            <a:rPr lang="en-US" dirty="0">
              <a:latin typeface="Open Sans" pitchFamily="2" charset="0"/>
              <a:ea typeface="Open Sans" pitchFamily="2" charset="0"/>
              <a:cs typeface="Open Sans" pitchFamily="2" charset="0"/>
            </a:rPr>
            <a:t>Control yourself</a:t>
          </a:r>
        </a:p>
      </dgm:t>
    </dgm:pt>
    <dgm:pt modelId="{09812B8E-060F-4F6B-B5DF-DBBA1533EA81}" type="parTrans" cxnId="{93CE5B54-D565-45BB-B9BB-F39854B9BC1A}">
      <dgm:prSet/>
      <dgm:spPr/>
      <dgm:t>
        <a:bodyPr/>
        <a:lstStyle/>
        <a:p>
          <a:endParaRPr lang="en-US"/>
        </a:p>
      </dgm:t>
    </dgm:pt>
    <dgm:pt modelId="{9EE2FF58-7873-4DBE-B8A6-2967FC337801}" type="sibTrans" cxnId="{93CE5B54-D565-45BB-B9BB-F39854B9BC1A}">
      <dgm:prSet/>
      <dgm:spPr/>
      <dgm:t>
        <a:bodyPr/>
        <a:lstStyle/>
        <a:p>
          <a:endParaRPr lang="en-US"/>
        </a:p>
      </dgm:t>
    </dgm:pt>
    <dgm:pt modelId="{1E1E1FE0-5B65-4EA6-B412-F54FA6557758}">
      <dgm:prSet/>
      <dgm:spPr/>
      <dgm:t>
        <a:bodyPr/>
        <a:lstStyle/>
        <a:p>
          <a:r>
            <a:rPr lang="en-US">
              <a:latin typeface="Open Sans" pitchFamily="2" charset="0"/>
              <a:ea typeface="Open Sans" pitchFamily="2" charset="0"/>
              <a:cs typeface="Open Sans" pitchFamily="2" charset="0"/>
            </a:rPr>
            <a:t>Roll with the punch</a:t>
          </a:r>
        </a:p>
      </dgm:t>
    </dgm:pt>
    <dgm:pt modelId="{8D6FA310-6BE8-492B-A279-9EE8FA24EF09}" type="parTrans" cxnId="{8D9CC1C0-025A-449D-A113-2C3D3FA1DC1D}">
      <dgm:prSet/>
      <dgm:spPr/>
      <dgm:t>
        <a:bodyPr/>
        <a:lstStyle/>
        <a:p>
          <a:endParaRPr lang="en-US"/>
        </a:p>
      </dgm:t>
    </dgm:pt>
    <dgm:pt modelId="{361EBE4F-242A-456F-A5FE-64EF911EAC4C}" type="sibTrans" cxnId="{8D9CC1C0-025A-449D-A113-2C3D3FA1DC1D}">
      <dgm:prSet/>
      <dgm:spPr/>
      <dgm:t>
        <a:bodyPr/>
        <a:lstStyle/>
        <a:p>
          <a:endParaRPr lang="en-US"/>
        </a:p>
      </dgm:t>
    </dgm:pt>
    <dgm:pt modelId="{99731E38-B5BC-42D7-AFC0-CF4F26958957}">
      <dgm:prSet/>
      <dgm:spPr/>
      <dgm:t>
        <a:bodyPr/>
        <a:lstStyle/>
        <a:p>
          <a:r>
            <a:rPr lang="en-US" dirty="0">
              <a:latin typeface="Open Sans" pitchFamily="2" charset="0"/>
              <a:ea typeface="Open Sans" pitchFamily="2" charset="0"/>
              <a:cs typeface="Open Sans" pitchFamily="2" charset="0"/>
            </a:rPr>
            <a:t>Escape holding assaults</a:t>
          </a:r>
        </a:p>
      </dgm:t>
    </dgm:pt>
    <dgm:pt modelId="{691E3F7D-4688-4E74-84AA-F9B016BC70B6}" type="parTrans" cxnId="{327BBA70-B52B-43A3-AA6F-D0B341B60263}">
      <dgm:prSet/>
      <dgm:spPr/>
      <dgm:t>
        <a:bodyPr/>
        <a:lstStyle/>
        <a:p>
          <a:endParaRPr lang="en-US"/>
        </a:p>
      </dgm:t>
    </dgm:pt>
    <dgm:pt modelId="{271D21C8-00D4-434C-999B-29142C3C563E}" type="sibTrans" cxnId="{327BBA70-B52B-43A3-AA6F-D0B341B60263}">
      <dgm:prSet/>
      <dgm:spPr/>
      <dgm:t>
        <a:bodyPr/>
        <a:lstStyle/>
        <a:p>
          <a:endParaRPr lang="en-US"/>
        </a:p>
      </dgm:t>
    </dgm:pt>
    <dgm:pt modelId="{CD9AA39F-6AB1-44C4-A0B7-7C233F10232C}" type="pres">
      <dgm:prSet presAssocID="{F40D13B6-4FE6-4CFE-9266-C19F5CD69D12}" presName="diagram" presStyleCnt="0">
        <dgm:presLayoutVars>
          <dgm:dir/>
          <dgm:resizeHandles val="exact"/>
        </dgm:presLayoutVars>
      </dgm:prSet>
      <dgm:spPr/>
    </dgm:pt>
    <dgm:pt modelId="{41A68530-D79D-4068-941E-3744BDEC7668}" type="pres">
      <dgm:prSet presAssocID="{E13CD53C-D742-43A4-9F6E-1FB049DAE994}" presName="node" presStyleLbl="node1" presStyleIdx="0" presStyleCnt="10">
        <dgm:presLayoutVars>
          <dgm:bulletEnabled val="1"/>
        </dgm:presLayoutVars>
      </dgm:prSet>
      <dgm:spPr/>
    </dgm:pt>
    <dgm:pt modelId="{60E44445-97E9-4183-878C-729B8BF8066A}" type="pres">
      <dgm:prSet presAssocID="{452685BE-3F7D-4F1B-B0D2-5270F72A577C}" presName="sibTrans" presStyleCnt="0"/>
      <dgm:spPr/>
    </dgm:pt>
    <dgm:pt modelId="{B7D4B621-113A-47E2-BDCA-050C60B56E1B}" type="pres">
      <dgm:prSet presAssocID="{8F6F3355-71B1-41D2-83EE-88A1680A014D}" presName="node" presStyleLbl="node1" presStyleIdx="1" presStyleCnt="10">
        <dgm:presLayoutVars>
          <dgm:bulletEnabled val="1"/>
        </dgm:presLayoutVars>
      </dgm:prSet>
      <dgm:spPr/>
    </dgm:pt>
    <dgm:pt modelId="{0C60DBFF-F0F7-4F95-91C1-8BE0AA25DA98}" type="pres">
      <dgm:prSet presAssocID="{BC81A51F-37FE-4215-86E4-A2AB006CD935}" presName="sibTrans" presStyleCnt="0"/>
      <dgm:spPr/>
    </dgm:pt>
    <dgm:pt modelId="{EB2BBB9B-D317-4E32-BF10-D239C67CD5AE}" type="pres">
      <dgm:prSet presAssocID="{141EC736-A461-4121-98FF-5BA747E2CE02}" presName="node" presStyleLbl="node1" presStyleIdx="2" presStyleCnt="10">
        <dgm:presLayoutVars>
          <dgm:bulletEnabled val="1"/>
        </dgm:presLayoutVars>
      </dgm:prSet>
      <dgm:spPr/>
    </dgm:pt>
    <dgm:pt modelId="{AEB71342-D109-483B-A68D-EAE9F6127C28}" type="pres">
      <dgm:prSet presAssocID="{FFDD4AA5-2519-4C40-9150-8D859792A710}" presName="sibTrans" presStyleCnt="0"/>
      <dgm:spPr/>
    </dgm:pt>
    <dgm:pt modelId="{9F1580AE-D120-4A6E-9057-78712E4A4C0C}" type="pres">
      <dgm:prSet presAssocID="{8852AC62-8485-4018-AA8C-382764518302}" presName="node" presStyleLbl="node1" presStyleIdx="3" presStyleCnt="10">
        <dgm:presLayoutVars>
          <dgm:bulletEnabled val="1"/>
        </dgm:presLayoutVars>
      </dgm:prSet>
      <dgm:spPr/>
    </dgm:pt>
    <dgm:pt modelId="{5AEAE709-C8DC-499C-8A59-CC20AFCC8273}" type="pres">
      <dgm:prSet presAssocID="{702B4536-9CF9-4F3B-B60A-007D9E214418}" presName="sibTrans" presStyleCnt="0"/>
      <dgm:spPr/>
    </dgm:pt>
    <dgm:pt modelId="{091D2E80-CCF9-4612-956E-B81FAAC1DE0A}" type="pres">
      <dgm:prSet presAssocID="{001F9216-351B-4116-8C43-54F03C87E8DA}" presName="node" presStyleLbl="node1" presStyleIdx="4" presStyleCnt="10">
        <dgm:presLayoutVars>
          <dgm:bulletEnabled val="1"/>
        </dgm:presLayoutVars>
      </dgm:prSet>
      <dgm:spPr/>
    </dgm:pt>
    <dgm:pt modelId="{4EFA468A-9640-4C20-8CB2-23F0E50A86C1}" type="pres">
      <dgm:prSet presAssocID="{85217EEB-AF50-4DD3-8F76-341801492038}" presName="sibTrans" presStyleCnt="0"/>
      <dgm:spPr/>
    </dgm:pt>
    <dgm:pt modelId="{5891E907-61B8-4093-949B-D1321E01B6B3}" type="pres">
      <dgm:prSet presAssocID="{91481DFD-FBC3-4FA3-A399-96EB590DBC7E}" presName="node" presStyleLbl="node1" presStyleIdx="5" presStyleCnt="10">
        <dgm:presLayoutVars>
          <dgm:bulletEnabled val="1"/>
        </dgm:presLayoutVars>
      </dgm:prSet>
      <dgm:spPr/>
    </dgm:pt>
    <dgm:pt modelId="{58273DDD-F3D3-4B18-B541-ACD8535B05CF}" type="pres">
      <dgm:prSet presAssocID="{619E0D5C-230E-4D17-8A56-74C7CCAFC642}" presName="sibTrans" presStyleCnt="0"/>
      <dgm:spPr/>
    </dgm:pt>
    <dgm:pt modelId="{741C4E96-0774-455A-9190-AC6F91ACBEAB}" type="pres">
      <dgm:prSet presAssocID="{C3C7309E-4FE5-4AAD-92D3-C6EB73CE5179}" presName="node" presStyleLbl="node1" presStyleIdx="6" presStyleCnt="10">
        <dgm:presLayoutVars>
          <dgm:bulletEnabled val="1"/>
        </dgm:presLayoutVars>
      </dgm:prSet>
      <dgm:spPr/>
    </dgm:pt>
    <dgm:pt modelId="{CA7F033B-1CA3-4205-87E6-813C2F8D8C4A}" type="pres">
      <dgm:prSet presAssocID="{6398588F-49B3-4E0A-A4DA-431D95BAE3A6}" presName="sibTrans" presStyleCnt="0"/>
      <dgm:spPr/>
    </dgm:pt>
    <dgm:pt modelId="{115AC5DD-71AD-48B0-AF44-241604FCA62E}" type="pres">
      <dgm:prSet presAssocID="{70074B35-00EC-4611-81BC-ED0578713F8C}" presName="node" presStyleLbl="node1" presStyleIdx="7" presStyleCnt="10">
        <dgm:presLayoutVars>
          <dgm:bulletEnabled val="1"/>
        </dgm:presLayoutVars>
      </dgm:prSet>
      <dgm:spPr/>
    </dgm:pt>
    <dgm:pt modelId="{652BB5F0-64EB-4393-A192-66D238D359E9}" type="pres">
      <dgm:prSet presAssocID="{9EE2FF58-7873-4DBE-B8A6-2967FC337801}" presName="sibTrans" presStyleCnt="0"/>
      <dgm:spPr/>
    </dgm:pt>
    <dgm:pt modelId="{CD47ED16-6021-437D-9CDE-09BBE23C0565}" type="pres">
      <dgm:prSet presAssocID="{1E1E1FE0-5B65-4EA6-B412-F54FA6557758}" presName="node" presStyleLbl="node1" presStyleIdx="8" presStyleCnt="10">
        <dgm:presLayoutVars>
          <dgm:bulletEnabled val="1"/>
        </dgm:presLayoutVars>
      </dgm:prSet>
      <dgm:spPr/>
    </dgm:pt>
    <dgm:pt modelId="{5A2F2B8E-481E-4E11-BD5E-4982EC53E337}" type="pres">
      <dgm:prSet presAssocID="{361EBE4F-242A-456F-A5FE-64EF911EAC4C}" presName="sibTrans" presStyleCnt="0"/>
      <dgm:spPr/>
    </dgm:pt>
    <dgm:pt modelId="{6B29E631-3CF8-438E-8BDE-CEEE1C28E319}" type="pres">
      <dgm:prSet presAssocID="{99731E38-B5BC-42D7-AFC0-CF4F26958957}" presName="node" presStyleLbl="node1" presStyleIdx="9" presStyleCnt="10">
        <dgm:presLayoutVars>
          <dgm:bulletEnabled val="1"/>
        </dgm:presLayoutVars>
      </dgm:prSet>
      <dgm:spPr/>
    </dgm:pt>
  </dgm:ptLst>
  <dgm:cxnLst>
    <dgm:cxn modelId="{76632E10-F1DA-49A0-95BD-41BEA9795AF0}" type="presOf" srcId="{99731E38-B5BC-42D7-AFC0-CF4F26958957}" destId="{6B29E631-3CF8-438E-8BDE-CEEE1C28E319}" srcOrd="0" destOrd="0" presId="urn:microsoft.com/office/officeart/2005/8/layout/default"/>
    <dgm:cxn modelId="{EECDAF12-C9A5-41B5-B30C-FB0862072F9C}" srcId="{F40D13B6-4FE6-4CFE-9266-C19F5CD69D12}" destId="{001F9216-351B-4116-8C43-54F03C87E8DA}" srcOrd="4" destOrd="0" parTransId="{2EBABF83-8D50-4EBE-9EC0-FBA24759BBCC}" sibTransId="{85217EEB-AF50-4DD3-8F76-341801492038}"/>
    <dgm:cxn modelId="{2163B42A-07EF-4FFE-B803-40DB5F4B7A49}" srcId="{F40D13B6-4FE6-4CFE-9266-C19F5CD69D12}" destId="{141EC736-A461-4121-98FF-5BA747E2CE02}" srcOrd="2" destOrd="0" parTransId="{678739DC-5501-4A7A-BF53-79A189FAC64A}" sibTransId="{FFDD4AA5-2519-4C40-9150-8D859792A710}"/>
    <dgm:cxn modelId="{E9458031-D6AC-49B2-96DC-161557E1708C}" type="presOf" srcId="{8852AC62-8485-4018-AA8C-382764518302}" destId="{9F1580AE-D120-4A6E-9057-78712E4A4C0C}" srcOrd="0" destOrd="0" presId="urn:microsoft.com/office/officeart/2005/8/layout/default"/>
    <dgm:cxn modelId="{9E134D32-6032-4FFE-83A1-C9AA7682F337}" type="presOf" srcId="{141EC736-A461-4121-98FF-5BA747E2CE02}" destId="{EB2BBB9B-D317-4E32-BF10-D239C67CD5AE}" srcOrd="0" destOrd="0" presId="urn:microsoft.com/office/officeart/2005/8/layout/default"/>
    <dgm:cxn modelId="{03915665-0FC9-40EF-8545-FCA2AAB8B138}" type="presOf" srcId="{C3C7309E-4FE5-4AAD-92D3-C6EB73CE5179}" destId="{741C4E96-0774-455A-9190-AC6F91ACBEAB}" srcOrd="0" destOrd="0" presId="urn:microsoft.com/office/officeart/2005/8/layout/default"/>
    <dgm:cxn modelId="{327BBA70-B52B-43A3-AA6F-D0B341B60263}" srcId="{F40D13B6-4FE6-4CFE-9266-C19F5CD69D12}" destId="{99731E38-B5BC-42D7-AFC0-CF4F26958957}" srcOrd="9" destOrd="0" parTransId="{691E3F7D-4688-4E74-84AA-F9B016BC70B6}" sibTransId="{271D21C8-00D4-434C-999B-29142C3C563E}"/>
    <dgm:cxn modelId="{93CE5B54-D565-45BB-B9BB-F39854B9BC1A}" srcId="{F40D13B6-4FE6-4CFE-9266-C19F5CD69D12}" destId="{70074B35-00EC-4611-81BC-ED0578713F8C}" srcOrd="7" destOrd="0" parTransId="{09812B8E-060F-4F6B-B5DF-DBBA1533EA81}" sibTransId="{9EE2FF58-7873-4DBE-B8A6-2967FC337801}"/>
    <dgm:cxn modelId="{2635F25A-8120-4BA5-B54C-CC1A481F5821}" type="presOf" srcId="{70074B35-00EC-4611-81BC-ED0578713F8C}" destId="{115AC5DD-71AD-48B0-AF44-241604FCA62E}" srcOrd="0" destOrd="0" presId="urn:microsoft.com/office/officeart/2005/8/layout/default"/>
    <dgm:cxn modelId="{97892795-5741-49ED-8F80-98FB001FD5FB}" type="presOf" srcId="{8F6F3355-71B1-41D2-83EE-88A1680A014D}" destId="{B7D4B621-113A-47E2-BDCA-050C60B56E1B}" srcOrd="0" destOrd="0" presId="urn:microsoft.com/office/officeart/2005/8/layout/default"/>
    <dgm:cxn modelId="{4E8D4A99-8AD7-496C-9DB5-4C995C14F3F1}" type="presOf" srcId="{91481DFD-FBC3-4FA3-A399-96EB590DBC7E}" destId="{5891E907-61B8-4093-949B-D1321E01B6B3}" srcOrd="0" destOrd="0" presId="urn:microsoft.com/office/officeart/2005/8/layout/default"/>
    <dgm:cxn modelId="{BEFBBC9F-6F5E-4869-930F-BBB2954D97DF}" type="presOf" srcId="{E13CD53C-D742-43A4-9F6E-1FB049DAE994}" destId="{41A68530-D79D-4068-941E-3744BDEC7668}" srcOrd="0" destOrd="0" presId="urn:microsoft.com/office/officeart/2005/8/layout/default"/>
    <dgm:cxn modelId="{8CB3C6A4-892B-4A4E-80E0-A790823A2DB0}" srcId="{F40D13B6-4FE6-4CFE-9266-C19F5CD69D12}" destId="{91481DFD-FBC3-4FA3-A399-96EB590DBC7E}" srcOrd="5" destOrd="0" parTransId="{0D7907FB-BF67-4D98-BA0F-2034E8FD72BB}" sibTransId="{619E0D5C-230E-4D17-8A56-74C7CCAFC642}"/>
    <dgm:cxn modelId="{255188B8-E18C-4618-A3A6-B697E2DD8D3B}" srcId="{F40D13B6-4FE6-4CFE-9266-C19F5CD69D12}" destId="{8F6F3355-71B1-41D2-83EE-88A1680A014D}" srcOrd="1" destOrd="0" parTransId="{159BE1A2-920B-45BD-A34F-2BCE1C8402F2}" sibTransId="{BC81A51F-37FE-4215-86E4-A2AB006CD935}"/>
    <dgm:cxn modelId="{8D9CC1C0-025A-449D-A113-2C3D3FA1DC1D}" srcId="{F40D13B6-4FE6-4CFE-9266-C19F5CD69D12}" destId="{1E1E1FE0-5B65-4EA6-B412-F54FA6557758}" srcOrd="8" destOrd="0" parTransId="{8D6FA310-6BE8-492B-A279-9EE8FA24EF09}" sibTransId="{361EBE4F-242A-456F-A5FE-64EF911EAC4C}"/>
    <dgm:cxn modelId="{45834DCF-C2BA-45EE-B304-08D7EB8176FF}" srcId="{F40D13B6-4FE6-4CFE-9266-C19F5CD69D12}" destId="{E13CD53C-D742-43A4-9F6E-1FB049DAE994}" srcOrd="0" destOrd="0" parTransId="{76F9963D-DE99-4C5A-BB60-C9E7720AE7CE}" sibTransId="{452685BE-3F7D-4F1B-B0D2-5270F72A577C}"/>
    <dgm:cxn modelId="{837CFAE0-1065-40AA-A1F7-512690F721DF}" type="presOf" srcId="{1E1E1FE0-5B65-4EA6-B412-F54FA6557758}" destId="{CD47ED16-6021-437D-9CDE-09BBE23C0565}" srcOrd="0" destOrd="0" presId="urn:microsoft.com/office/officeart/2005/8/layout/default"/>
    <dgm:cxn modelId="{167D41E1-CA59-4621-85AC-DE9258FF191D}" srcId="{F40D13B6-4FE6-4CFE-9266-C19F5CD69D12}" destId="{8852AC62-8485-4018-AA8C-382764518302}" srcOrd="3" destOrd="0" parTransId="{2474423E-2EDA-48BC-AC64-6EA40A9999BE}" sibTransId="{702B4536-9CF9-4F3B-B60A-007D9E214418}"/>
    <dgm:cxn modelId="{75CE29EE-EEFF-48DA-A2A0-D46AF5FC7B2F}" type="presOf" srcId="{001F9216-351B-4116-8C43-54F03C87E8DA}" destId="{091D2E80-CCF9-4612-956E-B81FAAC1DE0A}" srcOrd="0" destOrd="0" presId="urn:microsoft.com/office/officeart/2005/8/layout/default"/>
    <dgm:cxn modelId="{2EA809F8-1D0C-4029-88A2-17CBE12C5A49}" srcId="{F40D13B6-4FE6-4CFE-9266-C19F5CD69D12}" destId="{C3C7309E-4FE5-4AAD-92D3-C6EB73CE5179}" srcOrd="6" destOrd="0" parTransId="{7651BA1D-F0BA-4E68-A693-4EF6BDD02E60}" sibTransId="{6398588F-49B3-4E0A-A4DA-431D95BAE3A6}"/>
    <dgm:cxn modelId="{9D8133F8-0DBC-44A4-BD95-B9B3BAF23CB1}" type="presOf" srcId="{F40D13B6-4FE6-4CFE-9266-C19F5CD69D12}" destId="{CD9AA39F-6AB1-44C4-A0B7-7C233F10232C}" srcOrd="0" destOrd="0" presId="urn:microsoft.com/office/officeart/2005/8/layout/default"/>
    <dgm:cxn modelId="{4CF50075-F8EF-4673-9C72-6A00AECB8463}" type="presParOf" srcId="{CD9AA39F-6AB1-44C4-A0B7-7C233F10232C}" destId="{41A68530-D79D-4068-941E-3744BDEC7668}" srcOrd="0" destOrd="0" presId="urn:microsoft.com/office/officeart/2005/8/layout/default"/>
    <dgm:cxn modelId="{B928E49C-F1A6-412D-8B6A-D388CCD9C7F9}" type="presParOf" srcId="{CD9AA39F-6AB1-44C4-A0B7-7C233F10232C}" destId="{60E44445-97E9-4183-878C-729B8BF8066A}" srcOrd="1" destOrd="0" presId="urn:microsoft.com/office/officeart/2005/8/layout/default"/>
    <dgm:cxn modelId="{4E493FEA-7F8C-4768-B422-89B7B7478872}" type="presParOf" srcId="{CD9AA39F-6AB1-44C4-A0B7-7C233F10232C}" destId="{B7D4B621-113A-47E2-BDCA-050C60B56E1B}" srcOrd="2" destOrd="0" presId="urn:microsoft.com/office/officeart/2005/8/layout/default"/>
    <dgm:cxn modelId="{D89A2B85-464F-4BE8-9365-D2C0F8834C62}" type="presParOf" srcId="{CD9AA39F-6AB1-44C4-A0B7-7C233F10232C}" destId="{0C60DBFF-F0F7-4F95-91C1-8BE0AA25DA98}" srcOrd="3" destOrd="0" presId="urn:microsoft.com/office/officeart/2005/8/layout/default"/>
    <dgm:cxn modelId="{78C16511-B930-4EBC-AB8F-D6CB4CCEF307}" type="presParOf" srcId="{CD9AA39F-6AB1-44C4-A0B7-7C233F10232C}" destId="{EB2BBB9B-D317-4E32-BF10-D239C67CD5AE}" srcOrd="4" destOrd="0" presId="urn:microsoft.com/office/officeart/2005/8/layout/default"/>
    <dgm:cxn modelId="{F8DAAE17-DB9E-48EF-9CA6-FE40777CC53D}" type="presParOf" srcId="{CD9AA39F-6AB1-44C4-A0B7-7C233F10232C}" destId="{AEB71342-D109-483B-A68D-EAE9F6127C28}" srcOrd="5" destOrd="0" presId="urn:microsoft.com/office/officeart/2005/8/layout/default"/>
    <dgm:cxn modelId="{82CA9A0C-AFEF-4B8A-997D-D406CA694291}" type="presParOf" srcId="{CD9AA39F-6AB1-44C4-A0B7-7C233F10232C}" destId="{9F1580AE-D120-4A6E-9057-78712E4A4C0C}" srcOrd="6" destOrd="0" presId="urn:microsoft.com/office/officeart/2005/8/layout/default"/>
    <dgm:cxn modelId="{8571E8DD-24AC-4322-84B5-BF0691103A38}" type="presParOf" srcId="{CD9AA39F-6AB1-44C4-A0B7-7C233F10232C}" destId="{5AEAE709-C8DC-499C-8A59-CC20AFCC8273}" srcOrd="7" destOrd="0" presId="urn:microsoft.com/office/officeart/2005/8/layout/default"/>
    <dgm:cxn modelId="{30549D7B-1359-4274-92B6-08396E5A7C40}" type="presParOf" srcId="{CD9AA39F-6AB1-44C4-A0B7-7C233F10232C}" destId="{091D2E80-CCF9-4612-956E-B81FAAC1DE0A}" srcOrd="8" destOrd="0" presId="urn:microsoft.com/office/officeart/2005/8/layout/default"/>
    <dgm:cxn modelId="{061D778F-30DE-4E21-8302-7DD7C6CBDE2E}" type="presParOf" srcId="{CD9AA39F-6AB1-44C4-A0B7-7C233F10232C}" destId="{4EFA468A-9640-4C20-8CB2-23F0E50A86C1}" srcOrd="9" destOrd="0" presId="urn:microsoft.com/office/officeart/2005/8/layout/default"/>
    <dgm:cxn modelId="{13195271-B021-493C-8738-5A1DEB7B57F3}" type="presParOf" srcId="{CD9AA39F-6AB1-44C4-A0B7-7C233F10232C}" destId="{5891E907-61B8-4093-949B-D1321E01B6B3}" srcOrd="10" destOrd="0" presId="urn:microsoft.com/office/officeart/2005/8/layout/default"/>
    <dgm:cxn modelId="{0AB51A0D-0275-4011-B96C-49A4A1E65506}" type="presParOf" srcId="{CD9AA39F-6AB1-44C4-A0B7-7C233F10232C}" destId="{58273DDD-F3D3-4B18-B541-ACD8535B05CF}" srcOrd="11" destOrd="0" presId="urn:microsoft.com/office/officeart/2005/8/layout/default"/>
    <dgm:cxn modelId="{12FE180C-429C-472A-93E7-2846389978D5}" type="presParOf" srcId="{CD9AA39F-6AB1-44C4-A0B7-7C233F10232C}" destId="{741C4E96-0774-455A-9190-AC6F91ACBEAB}" srcOrd="12" destOrd="0" presId="urn:microsoft.com/office/officeart/2005/8/layout/default"/>
    <dgm:cxn modelId="{6BC0D897-A4FF-4AD0-A693-96143F8A1155}" type="presParOf" srcId="{CD9AA39F-6AB1-44C4-A0B7-7C233F10232C}" destId="{CA7F033B-1CA3-4205-87E6-813C2F8D8C4A}" srcOrd="13" destOrd="0" presId="urn:microsoft.com/office/officeart/2005/8/layout/default"/>
    <dgm:cxn modelId="{98AD3EDD-69B7-48D8-9404-4A73BD04FD2E}" type="presParOf" srcId="{CD9AA39F-6AB1-44C4-A0B7-7C233F10232C}" destId="{115AC5DD-71AD-48B0-AF44-241604FCA62E}" srcOrd="14" destOrd="0" presId="urn:microsoft.com/office/officeart/2005/8/layout/default"/>
    <dgm:cxn modelId="{77477D7E-3595-44EF-8445-1426F1AB8CDE}" type="presParOf" srcId="{CD9AA39F-6AB1-44C4-A0B7-7C233F10232C}" destId="{652BB5F0-64EB-4393-A192-66D238D359E9}" srcOrd="15" destOrd="0" presId="urn:microsoft.com/office/officeart/2005/8/layout/default"/>
    <dgm:cxn modelId="{A2E892FF-FB01-44AF-A579-BBEAABC192B4}" type="presParOf" srcId="{CD9AA39F-6AB1-44C4-A0B7-7C233F10232C}" destId="{CD47ED16-6021-437D-9CDE-09BBE23C0565}" srcOrd="16" destOrd="0" presId="urn:microsoft.com/office/officeart/2005/8/layout/default"/>
    <dgm:cxn modelId="{DDEF512A-2215-4A13-8C53-F31759D30B33}" type="presParOf" srcId="{CD9AA39F-6AB1-44C4-A0B7-7C233F10232C}" destId="{5A2F2B8E-481E-4E11-BD5E-4982EC53E337}" srcOrd="17" destOrd="0" presId="urn:microsoft.com/office/officeart/2005/8/layout/default"/>
    <dgm:cxn modelId="{6E6BB1AB-A92D-4FA7-BACF-9BB05EF5A806}" type="presParOf" srcId="{CD9AA39F-6AB1-44C4-A0B7-7C233F10232C}" destId="{6B29E631-3CF8-438E-8BDE-CEEE1C28E319}" srcOrd="18"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414A3B9-EAA8-4151-B909-6DAEB7CADB70}" type="doc">
      <dgm:prSet loTypeId="urn:microsoft.com/office/officeart/2005/8/layout/hList1" loCatId="list" qsTypeId="urn:microsoft.com/office/officeart/2005/8/quickstyle/simple1" qsCatId="simple" csTypeId="urn:microsoft.com/office/officeart/2005/8/colors/colorful2" csCatId="colorful" phldr="1"/>
      <dgm:spPr/>
      <dgm:t>
        <a:bodyPr/>
        <a:lstStyle/>
        <a:p>
          <a:endParaRPr lang="en-US"/>
        </a:p>
      </dgm:t>
    </dgm:pt>
    <dgm:pt modelId="{EC51C1D6-B3BC-4412-B88D-37EAAA326054}">
      <dgm:prSet custT="1"/>
      <dgm:spPr>
        <a:solidFill>
          <a:srgbClr val="B03333"/>
        </a:solidFill>
        <a:ln>
          <a:solidFill>
            <a:srgbClr val="B03333"/>
          </a:solidFill>
        </a:ln>
      </dgm:spPr>
      <dgm:t>
        <a:bodyPr/>
        <a:lstStyle/>
        <a:p>
          <a:r>
            <a:rPr lang="en-US" sz="2400" b="1" dirty="0">
              <a:latin typeface="Open Sans" pitchFamily="2" charset="0"/>
              <a:ea typeface="Open Sans" pitchFamily="2" charset="0"/>
              <a:cs typeface="Open Sans" pitchFamily="2" charset="0"/>
            </a:rPr>
            <a:t>Blows</a:t>
          </a:r>
          <a:endParaRPr lang="en-US" sz="2400" dirty="0">
            <a:latin typeface="Open Sans" pitchFamily="2" charset="0"/>
            <a:ea typeface="Open Sans" pitchFamily="2" charset="0"/>
            <a:cs typeface="Open Sans" pitchFamily="2" charset="0"/>
          </a:endParaRPr>
        </a:p>
      </dgm:t>
    </dgm:pt>
    <dgm:pt modelId="{1AF3722B-8AAE-4EEA-8E14-324A9FD3A876}" type="parTrans" cxnId="{6255E0DA-DF6B-4456-A94F-D529F9B870D9}">
      <dgm:prSet/>
      <dgm:spPr/>
      <dgm:t>
        <a:bodyPr/>
        <a:lstStyle/>
        <a:p>
          <a:endParaRPr lang="en-US"/>
        </a:p>
      </dgm:t>
    </dgm:pt>
    <dgm:pt modelId="{E83C3AA6-9B42-4FD9-A067-CD0F74B45E4D}" type="sibTrans" cxnId="{6255E0DA-DF6B-4456-A94F-D529F9B870D9}">
      <dgm:prSet/>
      <dgm:spPr/>
      <dgm:t>
        <a:bodyPr/>
        <a:lstStyle/>
        <a:p>
          <a:endParaRPr lang="en-US"/>
        </a:p>
      </dgm:t>
    </dgm:pt>
    <dgm:pt modelId="{4109A6AE-5CCD-47B3-97B4-59585C9B0CFB}">
      <dgm:prSet/>
      <dgm:spPr/>
      <dgm:t>
        <a:bodyPr/>
        <a:lstStyle/>
        <a:p>
          <a:pPr>
            <a:buFont typeface="Wingdings" panose="05000000000000000000" pitchFamily="2" charset="2"/>
            <a:buChar char="§"/>
          </a:pPr>
          <a:r>
            <a:rPr lang="en-US" dirty="0">
              <a:latin typeface="Open Sans" pitchFamily="2" charset="0"/>
              <a:ea typeface="Open Sans" pitchFamily="2" charset="0"/>
              <a:cs typeface="Open Sans" pitchFamily="2" charset="0"/>
            </a:rPr>
            <a:t>Punch to the face     </a:t>
          </a:r>
        </a:p>
      </dgm:t>
    </dgm:pt>
    <dgm:pt modelId="{4CC94DA3-DFE3-4FE9-B2CE-E34C862C9E36}" type="parTrans" cxnId="{22A35C13-B3A0-4B63-BE1A-C44DCFA4E0E0}">
      <dgm:prSet/>
      <dgm:spPr/>
      <dgm:t>
        <a:bodyPr/>
        <a:lstStyle/>
        <a:p>
          <a:endParaRPr lang="en-US"/>
        </a:p>
      </dgm:t>
    </dgm:pt>
    <dgm:pt modelId="{C14123F1-74F2-488A-A4BA-27894D2E735E}" type="sibTrans" cxnId="{22A35C13-B3A0-4B63-BE1A-C44DCFA4E0E0}">
      <dgm:prSet/>
      <dgm:spPr/>
      <dgm:t>
        <a:bodyPr/>
        <a:lstStyle/>
        <a:p>
          <a:endParaRPr lang="en-US"/>
        </a:p>
      </dgm:t>
    </dgm:pt>
    <dgm:pt modelId="{992FD88C-04AD-4756-8EFD-FF841F3C72DA}">
      <dgm:prSet/>
      <dgm:spPr/>
      <dgm:t>
        <a:bodyPr/>
        <a:lstStyle/>
        <a:p>
          <a:pPr>
            <a:buFont typeface="Wingdings" panose="05000000000000000000" pitchFamily="2" charset="2"/>
            <a:buChar char="§"/>
          </a:pPr>
          <a:r>
            <a:rPr lang="en-US" dirty="0">
              <a:latin typeface="Open Sans" pitchFamily="2" charset="0"/>
              <a:ea typeface="Open Sans" pitchFamily="2" charset="0"/>
              <a:cs typeface="Open Sans" pitchFamily="2" charset="0"/>
            </a:rPr>
            <a:t>Overhead blow </a:t>
          </a:r>
        </a:p>
      </dgm:t>
    </dgm:pt>
    <dgm:pt modelId="{FE261ED2-0EC1-46ED-9D0D-357BBA7E9077}" type="parTrans" cxnId="{6350B017-E58B-4BFA-8394-42A918342E74}">
      <dgm:prSet/>
      <dgm:spPr/>
      <dgm:t>
        <a:bodyPr/>
        <a:lstStyle/>
        <a:p>
          <a:endParaRPr lang="en-US"/>
        </a:p>
      </dgm:t>
    </dgm:pt>
    <dgm:pt modelId="{A5D56992-6B2B-4A54-9817-31A977EABC3B}" type="sibTrans" cxnId="{6350B017-E58B-4BFA-8394-42A918342E74}">
      <dgm:prSet/>
      <dgm:spPr/>
      <dgm:t>
        <a:bodyPr/>
        <a:lstStyle/>
        <a:p>
          <a:endParaRPr lang="en-US"/>
        </a:p>
      </dgm:t>
    </dgm:pt>
    <dgm:pt modelId="{2D5C647B-0F7C-4BBB-8165-2AD7DEAC2E18}">
      <dgm:prSet/>
      <dgm:spPr/>
      <dgm:t>
        <a:bodyPr/>
        <a:lstStyle/>
        <a:p>
          <a:pPr>
            <a:buFont typeface="Wingdings" panose="05000000000000000000" pitchFamily="2" charset="2"/>
            <a:buChar char="§"/>
          </a:pPr>
          <a:r>
            <a:rPr lang="en-US" dirty="0">
              <a:latin typeface="Open Sans" pitchFamily="2" charset="0"/>
              <a:ea typeface="Open Sans" pitchFamily="2" charset="0"/>
              <a:cs typeface="Open Sans" pitchFamily="2" charset="0"/>
            </a:rPr>
            <a:t>Lunging assault</a:t>
          </a:r>
        </a:p>
      </dgm:t>
    </dgm:pt>
    <dgm:pt modelId="{02BE31F9-45C7-4032-AAA2-CB7918663A02}" type="parTrans" cxnId="{4D8B7A55-6B46-47E2-9D57-D5F93190BF3D}">
      <dgm:prSet/>
      <dgm:spPr/>
      <dgm:t>
        <a:bodyPr/>
        <a:lstStyle/>
        <a:p>
          <a:endParaRPr lang="en-US"/>
        </a:p>
      </dgm:t>
    </dgm:pt>
    <dgm:pt modelId="{59C72EE3-B943-4BEA-B2B1-CC7D37A1E3C3}" type="sibTrans" cxnId="{4D8B7A55-6B46-47E2-9D57-D5F93190BF3D}">
      <dgm:prSet/>
      <dgm:spPr/>
      <dgm:t>
        <a:bodyPr/>
        <a:lstStyle/>
        <a:p>
          <a:endParaRPr lang="en-US"/>
        </a:p>
      </dgm:t>
    </dgm:pt>
    <dgm:pt modelId="{B1B162F4-099F-4B25-81A6-E25DBF6E2A1A}">
      <dgm:prSet custT="1"/>
      <dgm:spPr>
        <a:solidFill>
          <a:srgbClr val="DB9C48"/>
        </a:solidFill>
        <a:ln>
          <a:solidFill>
            <a:srgbClr val="DB9C48"/>
          </a:solidFill>
        </a:ln>
      </dgm:spPr>
      <dgm:t>
        <a:bodyPr/>
        <a:lstStyle/>
        <a:p>
          <a:r>
            <a:rPr lang="en-US" sz="2400" b="1" dirty="0">
              <a:latin typeface="Open Sans" pitchFamily="2" charset="0"/>
              <a:ea typeface="Open Sans" pitchFamily="2" charset="0"/>
              <a:cs typeface="Open Sans" pitchFamily="2" charset="0"/>
            </a:rPr>
            <a:t>Kicks</a:t>
          </a:r>
          <a:endParaRPr lang="en-US" sz="2400" dirty="0">
            <a:latin typeface="Open Sans" pitchFamily="2" charset="0"/>
            <a:ea typeface="Open Sans" pitchFamily="2" charset="0"/>
            <a:cs typeface="Open Sans" pitchFamily="2" charset="0"/>
          </a:endParaRPr>
        </a:p>
      </dgm:t>
    </dgm:pt>
    <dgm:pt modelId="{F378D534-1BE6-4B62-8F7D-E6EE1D10F58D}" type="parTrans" cxnId="{2CD0DC27-C2C4-4C4F-8F30-C3213C0811AC}">
      <dgm:prSet/>
      <dgm:spPr/>
      <dgm:t>
        <a:bodyPr/>
        <a:lstStyle/>
        <a:p>
          <a:endParaRPr lang="en-US"/>
        </a:p>
      </dgm:t>
    </dgm:pt>
    <dgm:pt modelId="{B43AAB65-495B-4D18-A402-192E88B0304C}" type="sibTrans" cxnId="{2CD0DC27-C2C4-4C4F-8F30-C3213C0811AC}">
      <dgm:prSet/>
      <dgm:spPr/>
      <dgm:t>
        <a:bodyPr/>
        <a:lstStyle/>
        <a:p>
          <a:endParaRPr lang="en-US"/>
        </a:p>
      </dgm:t>
    </dgm:pt>
    <dgm:pt modelId="{9EA6B8D7-E1AF-41C0-9583-8658895B40B8}">
      <dgm:prSet/>
      <dgm:spPr/>
      <dgm:t>
        <a:bodyPr/>
        <a:lstStyle/>
        <a:p>
          <a:pPr>
            <a:buFont typeface="Wingdings" panose="05000000000000000000" pitchFamily="2" charset="2"/>
            <a:buChar char="§"/>
          </a:pPr>
          <a:r>
            <a:rPr lang="en-US" dirty="0">
              <a:latin typeface="Open Sans" pitchFamily="2" charset="0"/>
              <a:ea typeface="Open Sans" pitchFamily="2" charset="0"/>
              <a:cs typeface="Open Sans" pitchFamily="2" charset="0"/>
            </a:rPr>
            <a:t>Kick to thigh</a:t>
          </a:r>
        </a:p>
      </dgm:t>
    </dgm:pt>
    <dgm:pt modelId="{C647CBF4-8730-42AE-BD5C-E4FB36B224A0}" type="parTrans" cxnId="{5202A409-9ACF-4ABD-9F55-CFEC58D50119}">
      <dgm:prSet/>
      <dgm:spPr/>
      <dgm:t>
        <a:bodyPr/>
        <a:lstStyle/>
        <a:p>
          <a:endParaRPr lang="en-US"/>
        </a:p>
      </dgm:t>
    </dgm:pt>
    <dgm:pt modelId="{E48DE0FF-BDA8-4B87-9786-41334CED2AC5}" type="sibTrans" cxnId="{5202A409-9ACF-4ABD-9F55-CFEC58D50119}">
      <dgm:prSet/>
      <dgm:spPr/>
      <dgm:t>
        <a:bodyPr/>
        <a:lstStyle/>
        <a:p>
          <a:endParaRPr lang="en-US"/>
        </a:p>
      </dgm:t>
    </dgm:pt>
    <dgm:pt modelId="{ADC44D2E-7849-444B-BECA-7BA312DF8D84}">
      <dgm:prSet/>
      <dgm:spPr/>
      <dgm:t>
        <a:bodyPr/>
        <a:lstStyle/>
        <a:p>
          <a:pPr>
            <a:buFont typeface="Wingdings" panose="05000000000000000000" pitchFamily="2" charset="2"/>
            <a:buChar char="§"/>
          </a:pPr>
          <a:r>
            <a:rPr lang="en-US" dirty="0">
              <a:latin typeface="Open Sans" pitchFamily="2" charset="0"/>
              <a:ea typeface="Open Sans" pitchFamily="2" charset="0"/>
              <a:cs typeface="Open Sans" pitchFamily="2" charset="0"/>
            </a:rPr>
            <a:t>Kick to stomach</a:t>
          </a:r>
        </a:p>
      </dgm:t>
    </dgm:pt>
    <dgm:pt modelId="{5821EF56-1CC1-4B80-BDF0-28E8991A097C}" type="parTrans" cxnId="{487FFE32-0287-45EF-97D0-C100C99BAF55}">
      <dgm:prSet/>
      <dgm:spPr/>
      <dgm:t>
        <a:bodyPr/>
        <a:lstStyle/>
        <a:p>
          <a:endParaRPr lang="en-US"/>
        </a:p>
      </dgm:t>
    </dgm:pt>
    <dgm:pt modelId="{DC553FE7-2F12-4DE4-8264-3C75834C0718}" type="sibTrans" cxnId="{487FFE32-0287-45EF-97D0-C100C99BAF55}">
      <dgm:prSet/>
      <dgm:spPr/>
      <dgm:t>
        <a:bodyPr/>
        <a:lstStyle/>
        <a:p>
          <a:endParaRPr lang="en-US"/>
        </a:p>
      </dgm:t>
    </dgm:pt>
    <dgm:pt modelId="{25979F5E-46A0-4655-9EAD-EFCC33D238F6}">
      <dgm:prSet/>
      <dgm:spPr/>
      <dgm:t>
        <a:bodyPr/>
        <a:lstStyle/>
        <a:p>
          <a:pPr>
            <a:buFont typeface="Wingdings" panose="05000000000000000000" pitchFamily="2" charset="2"/>
            <a:buChar char="§"/>
          </a:pPr>
          <a:r>
            <a:rPr lang="en-US" dirty="0">
              <a:latin typeface="Open Sans" pitchFamily="2" charset="0"/>
              <a:ea typeface="Open Sans" pitchFamily="2" charset="0"/>
              <a:cs typeface="Open Sans" pitchFamily="2" charset="0"/>
            </a:rPr>
            <a:t>Knee kick to groin</a:t>
          </a:r>
        </a:p>
      </dgm:t>
    </dgm:pt>
    <dgm:pt modelId="{CD59921E-4263-4055-A1A4-5FDF6EB13FFF}" type="parTrans" cxnId="{DAC4F196-7102-48B8-8E03-0D1605492BC3}">
      <dgm:prSet/>
      <dgm:spPr/>
      <dgm:t>
        <a:bodyPr/>
        <a:lstStyle/>
        <a:p>
          <a:endParaRPr lang="en-US"/>
        </a:p>
      </dgm:t>
    </dgm:pt>
    <dgm:pt modelId="{44DE0B91-63BB-4291-8427-26DD038C82CF}" type="sibTrans" cxnId="{DAC4F196-7102-48B8-8E03-0D1605492BC3}">
      <dgm:prSet/>
      <dgm:spPr/>
      <dgm:t>
        <a:bodyPr/>
        <a:lstStyle/>
        <a:p>
          <a:endParaRPr lang="en-US"/>
        </a:p>
      </dgm:t>
    </dgm:pt>
    <dgm:pt modelId="{B77C069D-FB6D-4800-8DA9-DC432C1B05DC}">
      <dgm:prSet custT="1"/>
      <dgm:spPr>
        <a:solidFill>
          <a:srgbClr val="4AA261"/>
        </a:solidFill>
        <a:ln>
          <a:solidFill>
            <a:srgbClr val="4AA261"/>
          </a:solidFill>
        </a:ln>
      </dgm:spPr>
      <dgm:t>
        <a:bodyPr/>
        <a:lstStyle/>
        <a:p>
          <a:r>
            <a:rPr lang="en-US" sz="2400" b="1" dirty="0">
              <a:latin typeface="Open Sans" pitchFamily="2" charset="0"/>
              <a:ea typeface="Open Sans" pitchFamily="2" charset="0"/>
              <a:cs typeface="Open Sans" pitchFamily="2" charset="0"/>
            </a:rPr>
            <a:t>Holding Assaults</a:t>
          </a:r>
          <a:endParaRPr lang="en-US" sz="2400" dirty="0">
            <a:latin typeface="Open Sans" pitchFamily="2" charset="0"/>
            <a:ea typeface="Open Sans" pitchFamily="2" charset="0"/>
            <a:cs typeface="Open Sans" pitchFamily="2" charset="0"/>
          </a:endParaRPr>
        </a:p>
      </dgm:t>
    </dgm:pt>
    <dgm:pt modelId="{00215E86-D7E1-421D-93CF-B4E5D9015174}" type="parTrans" cxnId="{75603AD5-3774-4F94-8381-143D2799B529}">
      <dgm:prSet/>
      <dgm:spPr/>
      <dgm:t>
        <a:bodyPr/>
        <a:lstStyle/>
        <a:p>
          <a:endParaRPr lang="en-US"/>
        </a:p>
      </dgm:t>
    </dgm:pt>
    <dgm:pt modelId="{F4346649-8604-4AFB-8A98-215B1F84A4D6}" type="sibTrans" cxnId="{75603AD5-3774-4F94-8381-143D2799B529}">
      <dgm:prSet/>
      <dgm:spPr/>
      <dgm:t>
        <a:bodyPr/>
        <a:lstStyle/>
        <a:p>
          <a:endParaRPr lang="en-US"/>
        </a:p>
      </dgm:t>
    </dgm:pt>
    <dgm:pt modelId="{FB8F8027-5233-4655-91AF-2CCF5D560513}">
      <dgm:prSet/>
      <dgm:spPr/>
      <dgm:t>
        <a:bodyPr/>
        <a:lstStyle/>
        <a:p>
          <a:pPr>
            <a:buFont typeface="Wingdings" panose="05000000000000000000" pitchFamily="2" charset="2"/>
            <a:buChar char="§"/>
          </a:pPr>
          <a:r>
            <a:rPr lang="en-US" dirty="0">
              <a:latin typeface="Open Sans" pitchFamily="2" charset="0"/>
              <a:ea typeface="Open Sans" pitchFamily="2" charset="0"/>
              <a:cs typeface="Open Sans" pitchFamily="2" charset="0"/>
            </a:rPr>
            <a:t>Pinch release</a:t>
          </a:r>
        </a:p>
      </dgm:t>
    </dgm:pt>
    <dgm:pt modelId="{16EBF209-C8FC-45F8-A745-654C137FF347}" type="parTrans" cxnId="{35F13A43-6504-45E6-86D0-0FC574B92A12}">
      <dgm:prSet/>
      <dgm:spPr/>
      <dgm:t>
        <a:bodyPr/>
        <a:lstStyle/>
        <a:p>
          <a:endParaRPr lang="en-US"/>
        </a:p>
      </dgm:t>
    </dgm:pt>
    <dgm:pt modelId="{331E928C-B3B8-452C-BDDB-E79C62432EC9}" type="sibTrans" cxnId="{35F13A43-6504-45E6-86D0-0FC574B92A12}">
      <dgm:prSet/>
      <dgm:spPr/>
      <dgm:t>
        <a:bodyPr/>
        <a:lstStyle/>
        <a:p>
          <a:endParaRPr lang="en-US"/>
        </a:p>
      </dgm:t>
    </dgm:pt>
    <dgm:pt modelId="{4045598E-F0A4-4922-AC34-6886A4C5CAF9}">
      <dgm:prSet/>
      <dgm:spPr/>
      <dgm:t>
        <a:bodyPr/>
        <a:lstStyle/>
        <a:p>
          <a:pPr>
            <a:buFont typeface="Wingdings" panose="05000000000000000000" pitchFamily="2" charset="2"/>
            <a:buChar char="§"/>
          </a:pPr>
          <a:r>
            <a:rPr lang="en-US" dirty="0">
              <a:latin typeface="Open Sans" pitchFamily="2" charset="0"/>
              <a:ea typeface="Open Sans" pitchFamily="2" charset="0"/>
              <a:cs typeface="Open Sans" pitchFamily="2" charset="0"/>
            </a:rPr>
            <a:t>Scratch response</a:t>
          </a:r>
        </a:p>
      </dgm:t>
    </dgm:pt>
    <dgm:pt modelId="{ABC2E872-2696-4D9B-969A-20D3EE25BC7E}" type="parTrans" cxnId="{9433D949-CBC4-4D31-939D-D881A49134C0}">
      <dgm:prSet/>
      <dgm:spPr/>
      <dgm:t>
        <a:bodyPr/>
        <a:lstStyle/>
        <a:p>
          <a:endParaRPr lang="en-US"/>
        </a:p>
      </dgm:t>
    </dgm:pt>
    <dgm:pt modelId="{C97C58F4-46F2-426C-BBBE-48379A8119F0}" type="sibTrans" cxnId="{9433D949-CBC4-4D31-939D-D881A49134C0}">
      <dgm:prSet/>
      <dgm:spPr/>
      <dgm:t>
        <a:bodyPr/>
        <a:lstStyle/>
        <a:p>
          <a:endParaRPr lang="en-US"/>
        </a:p>
      </dgm:t>
    </dgm:pt>
    <dgm:pt modelId="{33D269BE-C97D-4371-ADE1-EC0A1AF89094}">
      <dgm:prSet/>
      <dgm:spPr/>
      <dgm:t>
        <a:bodyPr/>
        <a:lstStyle/>
        <a:p>
          <a:pPr>
            <a:buFont typeface="Wingdings" panose="05000000000000000000" pitchFamily="2" charset="2"/>
            <a:buChar char="§"/>
          </a:pPr>
          <a:r>
            <a:rPr lang="en-US" dirty="0">
              <a:latin typeface="Open Sans" pitchFamily="2" charset="0"/>
              <a:ea typeface="Open Sans" pitchFamily="2" charset="0"/>
              <a:cs typeface="Open Sans" pitchFamily="2" charset="0"/>
            </a:rPr>
            <a:t>Bite release</a:t>
          </a:r>
        </a:p>
      </dgm:t>
    </dgm:pt>
    <dgm:pt modelId="{D00DA47B-6FF6-4964-8C6E-6AAA2D3BA85A}" type="parTrans" cxnId="{55DFC733-73C7-470B-AFA9-1C069B9F4C0F}">
      <dgm:prSet/>
      <dgm:spPr/>
      <dgm:t>
        <a:bodyPr/>
        <a:lstStyle/>
        <a:p>
          <a:endParaRPr lang="en-US"/>
        </a:p>
      </dgm:t>
    </dgm:pt>
    <dgm:pt modelId="{96B84A72-A2BA-476B-86D4-CEAB314BEE26}" type="sibTrans" cxnId="{55DFC733-73C7-470B-AFA9-1C069B9F4C0F}">
      <dgm:prSet/>
      <dgm:spPr/>
      <dgm:t>
        <a:bodyPr/>
        <a:lstStyle/>
        <a:p>
          <a:endParaRPr lang="en-US"/>
        </a:p>
      </dgm:t>
    </dgm:pt>
    <dgm:pt modelId="{E7664964-58D5-493A-B97A-5EEDD8D7D9CE}">
      <dgm:prSet/>
      <dgm:spPr/>
      <dgm:t>
        <a:bodyPr/>
        <a:lstStyle/>
        <a:p>
          <a:pPr>
            <a:buFont typeface="Wingdings" panose="05000000000000000000" pitchFamily="2" charset="2"/>
            <a:buChar char="§"/>
          </a:pPr>
          <a:r>
            <a:rPr lang="en-US" dirty="0">
              <a:latin typeface="Open Sans" pitchFamily="2" charset="0"/>
              <a:ea typeface="Open Sans" pitchFamily="2" charset="0"/>
              <a:cs typeface="Open Sans" pitchFamily="2" charset="0"/>
            </a:rPr>
            <a:t>Hair pull release</a:t>
          </a:r>
        </a:p>
      </dgm:t>
    </dgm:pt>
    <dgm:pt modelId="{7D480BAD-C041-4C51-8318-52EFFED7CF99}" type="parTrans" cxnId="{6904B9C2-1767-476F-A3D7-C80F222CD50B}">
      <dgm:prSet/>
      <dgm:spPr/>
      <dgm:t>
        <a:bodyPr/>
        <a:lstStyle/>
        <a:p>
          <a:endParaRPr lang="en-US"/>
        </a:p>
      </dgm:t>
    </dgm:pt>
    <dgm:pt modelId="{3EFB027A-A220-43F2-99FF-D904FB74857B}" type="sibTrans" cxnId="{6904B9C2-1767-476F-A3D7-C80F222CD50B}">
      <dgm:prSet/>
      <dgm:spPr/>
      <dgm:t>
        <a:bodyPr/>
        <a:lstStyle/>
        <a:p>
          <a:endParaRPr lang="en-US"/>
        </a:p>
      </dgm:t>
    </dgm:pt>
    <dgm:pt modelId="{8329E2D1-A0F1-4434-940C-6A45B016D15A}">
      <dgm:prSet/>
      <dgm:spPr/>
      <dgm:t>
        <a:bodyPr/>
        <a:lstStyle/>
        <a:p>
          <a:pPr>
            <a:buFont typeface="Wingdings" panose="05000000000000000000" pitchFamily="2" charset="2"/>
            <a:buChar char="§"/>
          </a:pPr>
          <a:r>
            <a:rPr lang="en-US" dirty="0">
              <a:latin typeface="Open Sans" pitchFamily="2" charset="0"/>
              <a:ea typeface="Open Sans" pitchFamily="2" charset="0"/>
              <a:cs typeface="Open Sans" pitchFamily="2" charset="0"/>
            </a:rPr>
            <a:t>Choking</a:t>
          </a:r>
        </a:p>
      </dgm:t>
    </dgm:pt>
    <dgm:pt modelId="{216F6DA4-E306-4033-9D02-75206770B77F}" type="parTrans" cxnId="{42B16571-0F64-4A7E-85BE-BC2D7ABC5CCC}">
      <dgm:prSet/>
      <dgm:spPr/>
      <dgm:t>
        <a:bodyPr/>
        <a:lstStyle/>
        <a:p>
          <a:endParaRPr lang="en-US"/>
        </a:p>
      </dgm:t>
    </dgm:pt>
    <dgm:pt modelId="{8D353A5D-3DDE-4472-96D6-D60C463856FF}" type="sibTrans" cxnId="{42B16571-0F64-4A7E-85BE-BC2D7ABC5CCC}">
      <dgm:prSet/>
      <dgm:spPr/>
      <dgm:t>
        <a:bodyPr/>
        <a:lstStyle/>
        <a:p>
          <a:endParaRPr lang="en-US"/>
        </a:p>
      </dgm:t>
    </dgm:pt>
    <dgm:pt modelId="{85929003-5324-4D45-96E0-93B1EA31B930}">
      <dgm:prSet/>
      <dgm:spPr/>
      <dgm:t>
        <a:bodyPr/>
        <a:lstStyle/>
        <a:p>
          <a:pPr>
            <a:buFont typeface="Wingdings" panose="05000000000000000000" pitchFamily="2" charset="2"/>
            <a:buChar char="§"/>
          </a:pPr>
          <a:r>
            <a:rPr lang="en-US" dirty="0">
              <a:latin typeface="Open Sans" pitchFamily="2" charset="0"/>
              <a:ea typeface="Open Sans" pitchFamily="2" charset="0"/>
              <a:cs typeface="Open Sans" pitchFamily="2" charset="0"/>
            </a:rPr>
            <a:t>Bear hug escape </a:t>
          </a:r>
        </a:p>
      </dgm:t>
    </dgm:pt>
    <dgm:pt modelId="{68127A85-BF47-480B-A293-3A7EE979A41C}" type="parTrans" cxnId="{AFAA6C81-D386-4DA3-8AF7-67AA7EE7B4B0}">
      <dgm:prSet/>
      <dgm:spPr/>
      <dgm:t>
        <a:bodyPr/>
        <a:lstStyle/>
        <a:p>
          <a:endParaRPr lang="en-US"/>
        </a:p>
      </dgm:t>
    </dgm:pt>
    <dgm:pt modelId="{8A456A16-4ED1-4169-A334-BC672725EE60}" type="sibTrans" cxnId="{AFAA6C81-D386-4DA3-8AF7-67AA7EE7B4B0}">
      <dgm:prSet/>
      <dgm:spPr/>
      <dgm:t>
        <a:bodyPr/>
        <a:lstStyle/>
        <a:p>
          <a:endParaRPr lang="en-US"/>
        </a:p>
      </dgm:t>
    </dgm:pt>
    <dgm:pt modelId="{58076711-0ECA-4E3B-9CD6-E33A5EFC9804}">
      <dgm:prSet/>
      <dgm:spPr/>
      <dgm:t>
        <a:bodyPr/>
        <a:lstStyle/>
        <a:p>
          <a:pPr>
            <a:buFont typeface="Wingdings" panose="05000000000000000000" pitchFamily="2" charset="2"/>
            <a:buChar char="§"/>
          </a:pPr>
          <a:r>
            <a:rPr lang="en-US" dirty="0">
              <a:latin typeface="Open Sans" pitchFamily="2" charset="0"/>
              <a:ea typeface="Open Sans" pitchFamily="2" charset="0"/>
              <a:cs typeface="Open Sans" pitchFamily="2" charset="0"/>
            </a:rPr>
            <a:t>Arm grab escape</a:t>
          </a:r>
        </a:p>
      </dgm:t>
    </dgm:pt>
    <dgm:pt modelId="{1AEF1079-8411-400E-9761-CDDD6C6BC8B5}" type="parTrans" cxnId="{5C5E8368-55A3-4E17-B3EB-FCBB64012FA7}">
      <dgm:prSet/>
      <dgm:spPr/>
      <dgm:t>
        <a:bodyPr/>
        <a:lstStyle/>
        <a:p>
          <a:endParaRPr lang="en-US"/>
        </a:p>
      </dgm:t>
    </dgm:pt>
    <dgm:pt modelId="{43612B48-E511-4418-B5A1-9E22F4AC0024}" type="sibTrans" cxnId="{5C5E8368-55A3-4E17-B3EB-FCBB64012FA7}">
      <dgm:prSet/>
      <dgm:spPr/>
      <dgm:t>
        <a:bodyPr/>
        <a:lstStyle/>
        <a:p>
          <a:endParaRPr lang="en-US"/>
        </a:p>
      </dgm:t>
    </dgm:pt>
    <dgm:pt modelId="{D94F8185-191D-4048-B436-9A9BC56ABEFF}">
      <dgm:prSet/>
      <dgm:spPr/>
      <dgm:t>
        <a:bodyPr/>
        <a:lstStyle/>
        <a:p>
          <a:pPr>
            <a:buFont typeface="Wingdings" panose="05000000000000000000" pitchFamily="2" charset="2"/>
            <a:buChar char="§"/>
          </a:pPr>
          <a:r>
            <a:rPr lang="en-US" dirty="0">
              <a:latin typeface="Open Sans" pitchFamily="2" charset="0"/>
              <a:ea typeface="Open Sans" pitchFamily="2" charset="0"/>
              <a:cs typeface="Open Sans" pitchFamily="2" charset="0"/>
            </a:rPr>
            <a:t>Kick to head</a:t>
          </a:r>
        </a:p>
      </dgm:t>
    </dgm:pt>
    <dgm:pt modelId="{EADFC150-4FD7-4AC6-A68A-EF47B4E38E42}" type="parTrans" cxnId="{E8A306AA-712D-4BF9-8363-89F84E325C67}">
      <dgm:prSet/>
      <dgm:spPr/>
      <dgm:t>
        <a:bodyPr/>
        <a:lstStyle/>
        <a:p>
          <a:endParaRPr lang="en-CA"/>
        </a:p>
      </dgm:t>
    </dgm:pt>
    <dgm:pt modelId="{26C2D647-6820-4B94-A553-BD19CC17F06F}" type="sibTrans" cxnId="{E8A306AA-712D-4BF9-8363-89F84E325C67}">
      <dgm:prSet/>
      <dgm:spPr/>
      <dgm:t>
        <a:bodyPr/>
        <a:lstStyle/>
        <a:p>
          <a:endParaRPr lang="en-CA"/>
        </a:p>
      </dgm:t>
    </dgm:pt>
    <dgm:pt modelId="{BDCA00C5-B0F1-41E9-8391-5C51533599B3}" type="pres">
      <dgm:prSet presAssocID="{0414A3B9-EAA8-4151-B909-6DAEB7CADB70}" presName="Name0" presStyleCnt="0">
        <dgm:presLayoutVars>
          <dgm:dir/>
          <dgm:animLvl val="lvl"/>
          <dgm:resizeHandles val="exact"/>
        </dgm:presLayoutVars>
      </dgm:prSet>
      <dgm:spPr/>
    </dgm:pt>
    <dgm:pt modelId="{C3042EA5-988C-43CF-B0F9-8DA71F2F1D80}" type="pres">
      <dgm:prSet presAssocID="{EC51C1D6-B3BC-4412-B88D-37EAAA326054}" presName="composite" presStyleCnt="0"/>
      <dgm:spPr/>
    </dgm:pt>
    <dgm:pt modelId="{3947E3F5-E7A8-402B-AE97-70272AA5A422}" type="pres">
      <dgm:prSet presAssocID="{EC51C1D6-B3BC-4412-B88D-37EAAA326054}" presName="parTx" presStyleLbl="alignNode1" presStyleIdx="0" presStyleCnt="3">
        <dgm:presLayoutVars>
          <dgm:chMax val="0"/>
          <dgm:chPref val="0"/>
          <dgm:bulletEnabled val="1"/>
        </dgm:presLayoutVars>
      </dgm:prSet>
      <dgm:spPr/>
    </dgm:pt>
    <dgm:pt modelId="{2945F5BD-3162-411B-AB45-DFA803B8FDD9}" type="pres">
      <dgm:prSet presAssocID="{EC51C1D6-B3BC-4412-B88D-37EAAA326054}" presName="desTx" presStyleLbl="alignAccFollowNode1" presStyleIdx="0" presStyleCnt="3">
        <dgm:presLayoutVars>
          <dgm:bulletEnabled val="1"/>
        </dgm:presLayoutVars>
      </dgm:prSet>
      <dgm:spPr/>
    </dgm:pt>
    <dgm:pt modelId="{FB4C6657-0E55-424B-AFF3-BFA3ECAC7780}" type="pres">
      <dgm:prSet presAssocID="{E83C3AA6-9B42-4FD9-A067-CD0F74B45E4D}" presName="space" presStyleCnt="0"/>
      <dgm:spPr/>
    </dgm:pt>
    <dgm:pt modelId="{9A29CC15-73BD-456C-BCEA-A55762457EB8}" type="pres">
      <dgm:prSet presAssocID="{B1B162F4-099F-4B25-81A6-E25DBF6E2A1A}" presName="composite" presStyleCnt="0"/>
      <dgm:spPr/>
    </dgm:pt>
    <dgm:pt modelId="{94E1F29D-C979-48F9-A628-7D7518DC27E4}" type="pres">
      <dgm:prSet presAssocID="{B1B162F4-099F-4B25-81A6-E25DBF6E2A1A}" presName="parTx" presStyleLbl="alignNode1" presStyleIdx="1" presStyleCnt="3">
        <dgm:presLayoutVars>
          <dgm:chMax val="0"/>
          <dgm:chPref val="0"/>
          <dgm:bulletEnabled val="1"/>
        </dgm:presLayoutVars>
      </dgm:prSet>
      <dgm:spPr/>
    </dgm:pt>
    <dgm:pt modelId="{D0F0BBDE-984C-41F1-98E2-002AF1501E7A}" type="pres">
      <dgm:prSet presAssocID="{B1B162F4-099F-4B25-81A6-E25DBF6E2A1A}" presName="desTx" presStyleLbl="alignAccFollowNode1" presStyleIdx="1" presStyleCnt="3">
        <dgm:presLayoutVars>
          <dgm:bulletEnabled val="1"/>
        </dgm:presLayoutVars>
      </dgm:prSet>
      <dgm:spPr/>
    </dgm:pt>
    <dgm:pt modelId="{C8F65E23-F3E5-45EA-987B-1E902231D8CB}" type="pres">
      <dgm:prSet presAssocID="{B43AAB65-495B-4D18-A402-192E88B0304C}" presName="space" presStyleCnt="0"/>
      <dgm:spPr/>
    </dgm:pt>
    <dgm:pt modelId="{C5E63294-A145-4F65-A902-51E83326EE75}" type="pres">
      <dgm:prSet presAssocID="{B77C069D-FB6D-4800-8DA9-DC432C1B05DC}" presName="composite" presStyleCnt="0"/>
      <dgm:spPr/>
    </dgm:pt>
    <dgm:pt modelId="{72F6BE36-B836-4721-92E0-73E9E13BDD09}" type="pres">
      <dgm:prSet presAssocID="{B77C069D-FB6D-4800-8DA9-DC432C1B05DC}" presName="parTx" presStyleLbl="alignNode1" presStyleIdx="2" presStyleCnt="3">
        <dgm:presLayoutVars>
          <dgm:chMax val="0"/>
          <dgm:chPref val="0"/>
          <dgm:bulletEnabled val="1"/>
        </dgm:presLayoutVars>
      </dgm:prSet>
      <dgm:spPr/>
    </dgm:pt>
    <dgm:pt modelId="{5169F5CE-B9E0-437B-8C28-7658296B01DC}" type="pres">
      <dgm:prSet presAssocID="{B77C069D-FB6D-4800-8DA9-DC432C1B05DC}" presName="desTx" presStyleLbl="alignAccFollowNode1" presStyleIdx="2" presStyleCnt="3">
        <dgm:presLayoutVars>
          <dgm:bulletEnabled val="1"/>
        </dgm:presLayoutVars>
      </dgm:prSet>
      <dgm:spPr/>
    </dgm:pt>
  </dgm:ptLst>
  <dgm:cxnLst>
    <dgm:cxn modelId="{7B47C206-9BDA-40A6-9D24-8BAB0D608B80}" type="presOf" srcId="{58076711-0ECA-4E3B-9CD6-E33A5EFC9804}" destId="{5169F5CE-B9E0-437B-8C28-7658296B01DC}" srcOrd="0" destOrd="6" presId="urn:microsoft.com/office/officeart/2005/8/layout/hList1"/>
    <dgm:cxn modelId="{5202A409-9ACF-4ABD-9F55-CFEC58D50119}" srcId="{B1B162F4-099F-4B25-81A6-E25DBF6E2A1A}" destId="{9EA6B8D7-E1AF-41C0-9583-8658895B40B8}" srcOrd="0" destOrd="0" parTransId="{C647CBF4-8730-42AE-BD5C-E4FB36B224A0}" sibTransId="{E48DE0FF-BDA8-4B87-9786-41334CED2AC5}"/>
    <dgm:cxn modelId="{22A35C13-B3A0-4B63-BE1A-C44DCFA4E0E0}" srcId="{EC51C1D6-B3BC-4412-B88D-37EAAA326054}" destId="{4109A6AE-5CCD-47B3-97B4-59585C9B0CFB}" srcOrd="0" destOrd="0" parTransId="{4CC94DA3-DFE3-4FE9-B2CE-E34C862C9E36}" sibTransId="{C14123F1-74F2-488A-A4BA-27894D2E735E}"/>
    <dgm:cxn modelId="{6350B017-E58B-4BFA-8394-42A918342E74}" srcId="{EC51C1D6-B3BC-4412-B88D-37EAAA326054}" destId="{992FD88C-04AD-4756-8EFD-FF841F3C72DA}" srcOrd="1" destOrd="0" parTransId="{FE261ED2-0EC1-46ED-9D0D-357BBA7E9077}" sibTransId="{A5D56992-6B2B-4A54-9817-31A977EABC3B}"/>
    <dgm:cxn modelId="{2CD0DC27-C2C4-4C4F-8F30-C3213C0811AC}" srcId="{0414A3B9-EAA8-4151-B909-6DAEB7CADB70}" destId="{B1B162F4-099F-4B25-81A6-E25DBF6E2A1A}" srcOrd="1" destOrd="0" parTransId="{F378D534-1BE6-4B62-8F7D-E6EE1D10F58D}" sibTransId="{B43AAB65-495B-4D18-A402-192E88B0304C}"/>
    <dgm:cxn modelId="{487FFE32-0287-45EF-97D0-C100C99BAF55}" srcId="{B1B162F4-099F-4B25-81A6-E25DBF6E2A1A}" destId="{ADC44D2E-7849-444B-BECA-7BA312DF8D84}" srcOrd="1" destOrd="0" parTransId="{5821EF56-1CC1-4B80-BDF0-28E8991A097C}" sibTransId="{DC553FE7-2F12-4DE4-8264-3C75834C0718}"/>
    <dgm:cxn modelId="{55DFC733-73C7-470B-AFA9-1C069B9F4C0F}" srcId="{B77C069D-FB6D-4800-8DA9-DC432C1B05DC}" destId="{33D269BE-C97D-4371-ADE1-EC0A1AF89094}" srcOrd="2" destOrd="0" parTransId="{D00DA47B-6FF6-4964-8C6E-6AAA2D3BA85A}" sibTransId="{96B84A72-A2BA-476B-86D4-CEAB314BEE26}"/>
    <dgm:cxn modelId="{FBDFD940-F33D-4CB8-8CA5-346FE80A95B8}" type="presOf" srcId="{25979F5E-46A0-4655-9EAD-EFCC33D238F6}" destId="{D0F0BBDE-984C-41F1-98E2-002AF1501E7A}" srcOrd="0" destOrd="3" presId="urn:microsoft.com/office/officeart/2005/8/layout/hList1"/>
    <dgm:cxn modelId="{35F13A43-6504-45E6-86D0-0FC574B92A12}" srcId="{B77C069D-FB6D-4800-8DA9-DC432C1B05DC}" destId="{FB8F8027-5233-4655-91AF-2CCF5D560513}" srcOrd="0" destOrd="0" parTransId="{16EBF209-C8FC-45F8-A745-654C137FF347}" sibTransId="{331E928C-B3B8-452C-BDDB-E79C62432EC9}"/>
    <dgm:cxn modelId="{5C5E8368-55A3-4E17-B3EB-FCBB64012FA7}" srcId="{B77C069D-FB6D-4800-8DA9-DC432C1B05DC}" destId="{58076711-0ECA-4E3B-9CD6-E33A5EFC9804}" srcOrd="6" destOrd="0" parTransId="{1AEF1079-8411-400E-9761-CDDD6C6BC8B5}" sibTransId="{43612B48-E511-4418-B5A1-9E22F4AC0024}"/>
    <dgm:cxn modelId="{9433D949-CBC4-4D31-939D-D881A49134C0}" srcId="{B77C069D-FB6D-4800-8DA9-DC432C1B05DC}" destId="{4045598E-F0A4-4922-AC34-6886A4C5CAF9}" srcOrd="1" destOrd="0" parTransId="{ABC2E872-2696-4D9B-969A-20D3EE25BC7E}" sibTransId="{C97C58F4-46F2-426C-BBBE-48379A8119F0}"/>
    <dgm:cxn modelId="{42B16571-0F64-4A7E-85BE-BC2D7ABC5CCC}" srcId="{B77C069D-FB6D-4800-8DA9-DC432C1B05DC}" destId="{8329E2D1-A0F1-4434-940C-6A45B016D15A}" srcOrd="4" destOrd="0" parTransId="{216F6DA4-E306-4033-9D02-75206770B77F}" sibTransId="{8D353A5D-3DDE-4472-96D6-D60C463856FF}"/>
    <dgm:cxn modelId="{4D8B7A55-6B46-47E2-9D57-D5F93190BF3D}" srcId="{EC51C1D6-B3BC-4412-B88D-37EAAA326054}" destId="{2D5C647B-0F7C-4BBB-8165-2AD7DEAC2E18}" srcOrd="2" destOrd="0" parTransId="{02BE31F9-45C7-4032-AAA2-CB7918663A02}" sibTransId="{59C72EE3-B943-4BEA-B2B1-CC7D37A1E3C3}"/>
    <dgm:cxn modelId="{4CC68355-18CF-46C6-8A9F-EB2AB1D78E4C}" type="presOf" srcId="{4109A6AE-5CCD-47B3-97B4-59585C9B0CFB}" destId="{2945F5BD-3162-411B-AB45-DFA803B8FDD9}" srcOrd="0" destOrd="0" presId="urn:microsoft.com/office/officeart/2005/8/layout/hList1"/>
    <dgm:cxn modelId="{BB4BA77E-8143-4D87-AFC5-8BC6BDBAA1A3}" type="presOf" srcId="{2D5C647B-0F7C-4BBB-8165-2AD7DEAC2E18}" destId="{2945F5BD-3162-411B-AB45-DFA803B8FDD9}" srcOrd="0" destOrd="2" presId="urn:microsoft.com/office/officeart/2005/8/layout/hList1"/>
    <dgm:cxn modelId="{AFAA6C81-D386-4DA3-8AF7-67AA7EE7B4B0}" srcId="{B77C069D-FB6D-4800-8DA9-DC432C1B05DC}" destId="{85929003-5324-4D45-96E0-93B1EA31B930}" srcOrd="5" destOrd="0" parTransId="{68127A85-BF47-480B-A293-3A7EE979A41C}" sibTransId="{8A456A16-4ED1-4169-A334-BC672725EE60}"/>
    <dgm:cxn modelId="{C0D30782-959D-425A-AF1B-AF0F45BC045D}" type="presOf" srcId="{992FD88C-04AD-4756-8EFD-FF841F3C72DA}" destId="{2945F5BD-3162-411B-AB45-DFA803B8FDD9}" srcOrd="0" destOrd="1" presId="urn:microsoft.com/office/officeart/2005/8/layout/hList1"/>
    <dgm:cxn modelId="{3FC8BB86-CAD4-4B15-BFE6-4821B1016320}" type="presOf" srcId="{B1B162F4-099F-4B25-81A6-E25DBF6E2A1A}" destId="{94E1F29D-C979-48F9-A628-7D7518DC27E4}" srcOrd="0" destOrd="0" presId="urn:microsoft.com/office/officeart/2005/8/layout/hList1"/>
    <dgm:cxn modelId="{81489E93-1BCD-4BD5-85E6-B3197346294F}" type="presOf" srcId="{4045598E-F0A4-4922-AC34-6886A4C5CAF9}" destId="{5169F5CE-B9E0-437B-8C28-7658296B01DC}" srcOrd="0" destOrd="1" presId="urn:microsoft.com/office/officeart/2005/8/layout/hList1"/>
    <dgm:cxn modelId="{DAC4F196-7102-48B8-8E03-0D1605492BC3}" srcId="{B1B162F4-099F-4B25-81A6-E25DBF6E2A1A}" destId="{25979F5E-46A0-4655-9EAD-EFCC33D238F6}" srcOrd="3" destOrd="0" parTransId="{CD59921E-4263-4055-A1A4-5FDF6EB13FFF}" sibTransId="{44DE0B91-63BB-4291-8427-26DD038C82CF}"/>
    <dgm:cxn modelId="{EAA6239C-4981-4AE5-9720-5387DDFBEA36}" type="presOf" srcId="{D94F8185-191D-4048-B436-9A9BC56ABEFF}" destId="{D0F0BBDE-984C-41F1-98E2-002AF1501E7A}" srcOrd="0" destOrd="2" presId="urn:microsoft.com/office/officeart/2005/8/layout/hList1"/>
    <dgm:cxn modelId="{8399E6A3-5064-4C55-A867-5DFB2F920808}" type="presOf" srcId="{B77C069D-FB6D-4800-8DA9-DC432C1B05DC}" destId="{72F6BE36-B836-4721-92E0-73E9E13BDD09}" srcOrd="0" destOrd="0" presId="urn:microsoft.com/office/officeart/2005/8/layout/hList1"/>
    <dgm:cxn modelId="{EB6D2CA8-A3F2-4038-9074-298CED881D86}" type="presOf" srcId="{33D269BE-C97D-4371-ADE1-EC0A1AF89094}" destId="{5169F5CE-B9E0-437B-8C28-7658296B01DC}" srcOrd="0" destOrd="2" presId="urn:microsoft.com/office/officeart/2005/8/layout/hList1"/>
    <dgm:cxn modelId="{E8A306AA-712D-4BF9-8363-89F84E325C67}" srcId="{B1B162F4-099F-4B25-81A6-E25DBF6E2A1A}" destId="{D94F8185-191D-4048-B436-9A9BC56ABEFF}" srcOrd="2" destOrd="0" parTransId="{EADFC150-4FD7-4AC6-A68A-EF47B4E38E42}" sibTransId="{26C2D647-6820-4B94-A553-BD19CC17F06F}"/>
    <dgm:cxn modelId="{BE7816B1-8D78-4E46-AEFF-509B5D9C190F}" type="presOf" srcId="{E7664964-58D5-493A-B97A-5EEDD8D7D9CE}" destId="{5169F5CE-B9E0-437B-8C28-7658296B01DC}" srcOrd="0" destOrd="3" presId="urn:microsoft.com/office/officeart/2005/8/layout/hList1"/>
    <dgm:cxn modelId="{D4A9CFB2-F3E4-4E54-91C8-54675D13C64C}" type="presOf" srcId="{8329E2D1-A0F1-4434-940C-6A45B016D15A}" destId="{5169F5CE-B9E0-437B-8C28-7658296B01DC}" srcOrd="0" destOrd="4" presId="urn:microsoft.com/office/officeart/2005/8/layout/hList1"/>
    <dgm:cxn modelId="{CD7EA9BE-AA40-487F-8D11-D0F5B4DE1E72}" type="presOf" srcId="{ADC44D2E-7849-444B-BECA-7BA312DF8D84}" destId="{D0F0BBDE-984C-41F1-98E2-002AF1501E7A}" srcOrd="0" destOrd="1" presId="urn:microsoft.com/office/officeart/2005/8/layout/hList1"/>
    <dgm:cxn modelId="{6B865FBF-CB50-47C4-B3B6-C529D5D97799}" type="presOf" srcId="{FB8F8027-5233-4655-91AF-2CCF5D560513}" destId="{5169F5CE-B9E0-437B-8C28-7658296B01DC}" srcOrd="0" destOrd="0" presId="urn:microsoft.com/office/officeart/2005/8/layout/hList1"/>
    <dgm:cxn modelId="{6904B9C2-1767-476F-A3D7-C80F222CD50B}" srcId="{B77C069D-FB6D-4800-8DA9-DC432C1B05DC}" destId="{E7664964-58D5-493A-B97A-5EEDD8D7D9CE}" srcOrd="3" destOrd="0" parTransId="{7D480BAD-C041-4C51-8318-52EFFED7CF99}" sibTransId="{3EFB027A-A220-43F2-99FF-D904FB74857B}"/>
    <dgm:cxn modelId="{75603AD5-3774-4F94-8381-143D2799B529}" srcId="{0414A3B9-EAA8-4151-B909-6DAEB7CADB70}" destId="{B77C069D-FB6D-4800-8DA9-DC432C1B05DC}" srcOrd="2" destOrd="0" parTransId="{00215E86-D7E1-421D-93CF-B4E5D9015174}" sibTransId="{F4346649-8604-4AFB-8A98-215B1F84A4D6}"/>
    <dgm:cxn modelId="{898726D8-1FEB-4EF9-8A5C-44216A5ECB63}" type="presOf" srcId="{EC51C1D6-B3BC-4412-B88D-37EAAA326054}" destId="{3947E3F5-E7A8-402B-AE97-70272AA5A422}" srcOrd="0" destOrd="0" presId="urn:microsoft.com/office/officeart/2005/8/layout/hList1"/>
    <dgm:cxn modelId="{6255E0DA-DF6B-4456-A94F-D529F9B870D9}" srcId="{0414A3B9-EAA8-4151-B909-6DAEB7CADB70}" destId="{EC51C1D6-B3BC-4412-B88D-37EAAA326054}" srcOrd="0" destOrd="0" parTransId="{1AF3722B-8AAE-4EEA-8E14-324A9FD3A876}" sibTransId="{E83C3AA6-9B42-4FD9-A067-CD0F74B45E4D}"/>
    <dgm:cxn modelId="{C448D5F1-00C9-472C-898A-CC829EC0B203}" type="presOf" srcId="{9EA6B8D7-E1AF-41C0-9583-8658895B40B8}" destId="{D0F0BBDE-984C-41F1-98E2-002AF1501E7A}" srcOrd="0" destOrd="0" presId="urn:microsoft.com/office/officeart/2005/8/layout/hList1"/>
    <dgm:cxn modelId="{81BC09F2-3702-40E4-9AD2-EAC0FB9C5122}" type="presOf" srcId="{0414A3B9-EAA8-4151-B909-6DAEB7CADB70}" destId="{BDCA00C5-B0F1-41E9-8391-5C51533599B3}" srcOrd="0" destOrd="0" presId="urn:microsoft.com/office/officeart/2005/8/layout/hList1"/>
    <dgm:cxn modelId="{84A013F8-34DA-49ED-BBBD-5D670BE131AD}" type="presOf" srcId="{85929003-5324-4D45-96E0-93B1EA31B930}" destId="{5169F5CE-B9E0-437B-8C28-7658296B01DC}" srcOrd="0" destOrd="5" presId="urn:microsoft.com/office/officeart/2005/8/layout/hList1"/>
    <dgm:cxn modelId="{CDCF51B2-670D-4CBC-87EC-5D0E8E628A58}" type="presParOf" srcId="{BDCA00C5-B0F1-41E9-8391-5C51533599B3}" destId="{C3042EA5-988C-43CF-B0F9-8DA71F2F1D80}" srcOrd="0" destOrd="0" presId="urn:microsoft.com/office/officeart/2005/8/layout/hList1"/>
    <dgm:cxn modelId="{B76C9EA0-03B9-437F-941F-82565B27FE1A}" type="presParOf" srcId="{C3042EA5-988C-43CF-B0F9-8DA71F2F1D80}" destId="{3947E3F5-E7A8-402B-AE97-70272AA5A422}" srcOrd="0" destOrd="0" presId="urn:microsoft.com/office/officeart/2005/8/layout/hList1"/>
    <dgm:cxn modelId="{5B4DAF24-B0F0-4C30-A029-0204122DD361}" type="presParOf" srcId="{C3042EA5-988C-43CF-B0F9-8DA71F2F1D80}" destId="{2945F5BD-3162-411B-AB45-DFA803B8FDD9}" srcOrd="1" destOrd="0" presId="urn:microsoft.com/office/officeart/2005/8/layout/hList1"/>
    <dgm:cxn modelId="{3C51D2AA-478C-423B-B55D-02C4500B789E}" type="presParOf" srcId="{BDCA00C5-B0F1-41E9-8391-5C51533599B3}" destId="{FB4C6657-0E55-424B-AFF3-BFA3ECAC7780}" srcOrd="1" destOrd="0" presId="urn:microsoft.com/office/officeart/2005/8/layout/hList1"/>
    <dgm:cxn modelId="{528B2BC9-8776-4A71-B1F8-3ED341391CEB}" type="presParOf" srcId="{BDCA00C5-B0F1-41E9-8391-5C51533599B3}" destId="{9A29CC15-73BD-456C-BCEA-A55762457EB8}" srcOrd="2" destOrd="0" presId="urn:microsoft.com/office/officeart/2005/8/layout/hList1"/>
    <dgm:cxn modelId="{E5EBDE2E-483C-4055-8ACE-1C50BE589556}" type="presParOf" srcId="{9A29CC15-73BD-456C-BCEA-A55762457EB8}" destId="{94E1F29D-C979-48F9-A628-7D7518DC27E4}" srcOrd="0" destOrd="0" presId="urn:microsoft.com/office/officeart/2005/8/layout/hList1"/>
    <dgm:cxn modelId="{13989E93-02E7-47CB-8879-2C14DD2D1451}" type="presParOf" srcId="{9A29CC15-73BD-456C-BCEA-A55762457EB8}" destId="{D0F0BBDE-984C-41F1-98E2-002AF1501E7A}" srcOrd="1" destOrd="0" presId="urn:microsoft.com/office/officeart/2005/8/layout/hList1"/>
    <dgm:cxn modelId="{CCF0F164-8CA5-462E-ACFC-5E40FF0F4DC8}" type="presParOf" srcId="{BDCA00C5-B0F1-41E9-8391-5C51533599B3}" destId="{C8F65E23-F3E5-45EA-987B-1E902231D8CB}" srcOrd="3" destOrd="0" presId="urn:microsoft.com/office/officeart/2005/8/layout/hList1"/>
    <dgm:cxn modelId="{1397110F-DDC7-4C90-8332-3822EA6D1694}" type="presParOf" srcId="{BDCA00C5-B0F1-41E9-8391-5C51533599B3}" destId="{C5E63294-A145-4F65-A902-51E83326EE75}" srcOrd="4" destOrd="0" presId="urn:microsoft.com/office/officeart/2005/8/layout/hList1"/>
    <dgm:cxn modelId="{0D7D18CD-DF23-4CA8-B57A-97BCFFDF2680}" type="presParOf" srcId="{C5E63294-A145-4F65-A902-51E83326EE75}" destId="{72F6BE36-B836-4721-92E0-73E9E13BDD09}" srcOrd="0" destOrd="0" presId="urn:microsoft.com/office/officeart/2005/8/layout/hList1"/>
    <dgm:cxn modelId="{083ED50E-28ED-4B98-8549-779E62C8A7C3}" type="presParOf" srcId="{C5E63294-A145-4F65-A902-51E83326EE75}" destId="{5169F5CE-B9E0-437B-8C28-7658296B01DC}"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6.xml><?xml version="1.0" encoding="utf-8"?>
<dgm:dataModel xmlns:dgm="http://schemas.openxmlformats.org/drawingml/2006/diagram" xmlns:a="http://schemas.openxmlformats.org/drawingml/2006/main">
  <dgm:ptLst>
    <dgm:pt modelId="{4E630A36-8E48-4CBF-81AF-FD8CE96A246C}" type="doc">
      <dgm:prSet loTypeId="urn:microsoft.com/office/officeart/2005/8/layout/list1" loCatId="list" qsTypeId="urn:microsoft.com/office/officeart/2005/8/quickstyle/simple1" qsCatId="simple" csTypeId="urn:microsoft.com/office/officeart/2005/8/colors/accent0_3" csCatId="mainScheme" phldr="1"/>
      <dgm:spPr/>
      <dgm:t>
        <a:bodyPr/>
        <a:lstStyle/>
        <a:p>
          <a:endParaRPr lang="en-CA"/>
        </a:p>
      </dgm:t>
    </dgm:pt>
    <dgm:pt modelId="{B19AB27B-3A72-490B-8A19-67A14073FC29}">
      <dgm:prSet phldrT="[Text]" phldr="0"/>
      <dgm:spPr/>
      <dgm:t>
        <a:bodyPr/>
        <a:lstStyle/>
        <a:p>
          <a:r>
            <a:rPr lang="en-CA" dirty="0"/>
            <a:t>Hip Pivot </a:t>
          </a:r>
        </a:p>
      </dgm:t>
    </dgm:pt>
    <dgm:pt modelId="{882E87ED-AF4A-49F6-9AFF-E03065C0791B}" type="parTrans" cxnId="{26809713-A482-4313-A598-7AFBC1B3D05C}">
      <dgm:prSet/>
      <dgm:spPr/>
      <dgm:t>
        <a:bodyPr/>
        <a:lstStyle/>
        <a:p>
          <a:endParaRPr lang="en-CA"/>
        </a:p>
      </dgm:t>
    </dgm:pt>
    <dgm:pt modelId="{6DF8FA3D-56BF-4E38-9E22-7A33D1A4889B}" type="sibTrans" cxnId="{26809713-A482-4313-A598-7AFBC1B3D05C}">
      <dgm:prSet/>
      <dgm:spPr/>
      <dgm:t>
        <a:bodyPr/>
        <a:lstStyle/>
        <a:p>
          <a:endParaRPr lang="en-CA"/>
        </a:p>
      </dgm:t>
    </dgm:pt>
    <dgm:pt modelId="{3C970039-6E32-40BA-B3EF-8BBB0F74E6EE}">
      <dgm:prSet phldrT="[Text]" phldr="0"/>
      <dgm:spPr/>
      <dgm:t>
        <a:bodyPr/>
        <a:lstStyle/>
        <a:p>
          <a:r>
            <a:rPr lang="en-CA" dirty="0"/>
            <a:t>Clothing Pivot</a:t>
          </a:r>
        </a:p>
      </dgm:t>
    </dgm:pt>
    <dgm:pt modelId="{361FB673-1FF0-4194-A0C2-7A2321C94B66}" type="parTrans" cxnId="{AB63E3C5-CC60-443A-971B-E47FED765AE5}">
      <dgm:prSet/>
      <dgm:spPr/>
      <dgm:t>
        <a:bodyPr/>
        <a:lstStyle/>
        <a:p>
          <a:endParaRPr lang="en-CA"/>
        </a:p>
      </dgm:t>
    </dgm:pt>
    <dgm:pt modelId="{962B55BB-F25C-48A5-8F27-3A256BBF9945}" type="sibTrans" cxnId="{AB63E3C5-CC60-443A-971B-E47FED765AE5}">
      <dgm:prSet/>
      <dgm:spPr/>
      <dgm:t>
        <a:bodyPr/>
        <a:lstStyle/>
        <a:p>
          <a:endParaRPr lang="en-CA"/>
        </a:p>
      </dgm:t>
    </dgm:pt>
    <dgm:pt modelId="{F7F36B3A-8823-4A0A-9E77-721D9D316F17}">
      <dgm:prSet phldrT="[Text]" phldr="0"/>
      <dgm:spPr/>
      <dgm:t>
        <a:bodyPr/>
        <a:lstStyle/>
        <a:p>
          <a:r>
            <a:rPr lang="en-CA" dirty="0"/>
            <a:t>Belt Pivot</a:t>
          </a:r>
        </a:p>
      </dgm:t>
    </dgm:pt>
    <dgm:pt modelId="{FAAF7360-7CB8-446B-A61C-60D355BDBFA3}" type="parTrans" cxnId="{DE0B2EB5-6143-4D37-A330-14BF4776EF96}">
      <dgm:prSet/>
      <dgm:spPr/>
      <dgm:t>
        <a:bodyPr/>
        <a:lstStyle/>
        <a:p>
          <a:endParaRPr lang="en-CA"/>
        </a:p>
      </dgm:t>
    </dgm:pt>
    <dgm:pt modelId="{81EA2C6D-11EB-4EB7-89A7-277C716FA239}" type="sibTrans" cxnId="{DE0B2EB5-6143-4D37-A330-14BF4776EF96}">
      <dgm:prSet/>
      <dgm:spPr/>
      <dgm:t>
        <a:bodyPr/>
        <a:lstStyle/>
        <a:p>
          <a:endParaRPr lang="en-CA"/>
        </a:p>
      </dgm:t>
    </dgm:pt>
    <dgm:pt modelId="{213E83A3-5554-4DE6-BA5C-CD6124CA9D95}">
      <dgm:prSet phldrT="[Text]"/>
      <dgm:spPr/>
      <dgm:t>
        <a:bodyPr/>
        <a:lstStyle/>
        <a:p>
          <a:r>
            <a:rPr lang="en-CA" dirty="0"/>
            <a:t>Belt and Shirt Control</a:t>
          </a:r>
        </a:p>
      </dgm:t>
    </dgm:pt>
    <dgm:pt modelId="{4C456187-0EDF-4ECB-A109-E4F244409BA7}" type="parTrans" cxnId="{6F88EB5F-232B-4F65-9258-ACFA52D76EDE}">
      <dgm:prSet/>
      <dgm:spPr/>
      <dgm:t>
        <a:bodyPr/>
        <a:lstStyle/>
        <a:p>
          <a:endParaRPr lang="en-CA"/>
        </a:p>
      </dgm:t>
    </dgm:pt>
    <dgm:pt modelId="{DC94F836-1684-4150-A8C7-658B5CEA0871}" type="sibTrans" cxnId="{6F88EB5F-232B-4F65-9258-ACFA52D76EDE}">
      <dgm:prSet/>
      <dgm:spPr/>
      <dgm:t>
        <a:bodyPr/>
        <a:lstStyle/>
        <a:p>
          <a:endParaRPr lang="en-CA"/>
        </a:p>
      </dgm:t>
    </dgm:pt>
    <dgm:pt modelId="{D744D6E4-B1A9-4A99-8CD5-CA31C9ACCEF4}" type="pres">
      <dgm:prSet presAssocID="{4E630A36-8E48-4CBF-81AF-FD8CE96A246C}" presName="linear" presStyleCnt="0">
        <dgm:presLayoutVars>
          <dgm:dir/>
          <dgm:animLvl val="lvl"/>
          <dgm:resizeHandles val="exact"/>
        </dgm:presLayoutVars>
      </dgm:prSet>
      <dgm:spPr/>
    </dgm:pt>
    <dgm:pt modelId="{3EC40393-9AA9-4B99-B2CB-72BF75346D87}" type="pres">
      <dgm:prSet presAssocID="{B19AB27B-3A72-490B-8A19-67A14073FC29}" presName="parentLin" presStyleCnt="0"/>
      <dgm:spPr/>
    </dgm:pt>
    <dgm:pt modelId="{76A4E428-17CC-4D31-9DBA-F727597A8EF2}" type="pres">
      <dgm:prSet presAssocID="{B19AB27B-3A72-490B-8A19-67A14073FC29}" presName="parentLeftMargin" presStyleLbl="node1" presStyleIdx="0" presStyleCnt="4"/>
      <dgm:spPr/>
    </dgm:pt>
    <dgm:pt modelId="{7AB60BB8-9CE4-4466-916A-CA2429D2CF0C}" type="pres">
      <dgm:prSet presAssocID="{B19AB27B-3A72-490B-8A19-67A14073FC29}" presName="parentText" presStyleLbl="node1" presStyleIdx="0" presStyleCnt="4">
        <dgm:presLayoutVars>
          <dgm:chMax val="0"/>
          <dgm:bulletEnabled val="1"/>
        </dgm:presLayoutVars>
      </dgm:prSet>
      <dgm:spPr/>
    </dgm:pt>
    <dgm:pt modelId="{467B4AE9-0507-4A80-8836-D042CCE8D346}" type="pres">
      <dgm:prSet presAssocID="{B19AB27B-3A72-490B-8A19-67A14073FC29}" presName="negativeSpace" presStyleCnt="0"/>
      <dgm:spPr/>
    </dgm:pt>
    <dgm:pt modelId="{5D24609E-4534-4724-927F-65B12C353745}" type="pres">
      <dgm:prSet presAssocID="{B19AB27B-3A72-490B-8A19-67A14073FC29}" presName="childText" presStyleLbl="conFgAcc1" presStyleIdx="0" presStyleCnt="4">
        <dgm:presLayoutVars>
          <dgm:bulletEnabled val="1"/>
        </dgm:presLayoutVars>
      </dgm:prSet>
      <dgm:spPr/>
    </dgm:pt>
    <dgm:pt modelId="{F71ED2CB-9409-4C8F-8325-2BB647BF91E0}" type="pres">
      <dgm:prSet presAssocID="{6DF8FA3D-56BF-4E38-9E22-7A33D1A4889B}" presName="spaceBetweenRectangles" presStyleCnt="0"/>
      <dgm:spPr/>
    </dgm:pt>
    <dgm:pt modelId="{4AE8E9F2-6053-452D-9025-877940508900}" type="pres">
      <dgm:prSet presAssocID="{3C970039-6E32-40BA-B3EF-8BBB0F74E6EE}" presName="parentLin" presStyleCnt="0"/>
      <dgm:spPr/>
    </dgm:pt>
    <dgm:pt modelId="{9C669BD3-E847-4EEF-A647-62703B5C8CD9}" type="pres">
      <dgm:prSet presAssocID="{3C970039-6E32-40BA-B3EF-8BBB0F74E6EE}" presName="parentLeftMargin" presStyleLbl="node1" presStyleIdx="0" presStyleCnt="4"/>
      <dgm:spPr/>
    </dgm:pt>
    <dgm:pt modelId="{EF263340-179C-4A1B-9A1D-FAFF65C6A2E4}" type="pres">
      <dgm:prSet presAssocID="{3C970039-6E32-40BA-B3EF-8BBB0F74E6EE}" presName="parentText" presStyleLbl="node1" presStyleIdx="1" presStyleCnt="4">
        <dgm:presLayoutVars>
          <dgm:chMax val="0"/>
          <dgm:bulletEnabled val="1"/>
        </dgm:presLayoutVars>
      </dgm:prSet>
      <dgm:spPr/>
    </dgm:pt>
    <dgm:pt modelId="{283B5C8F-EADB-4AA2-A9C4-8DDEA0F2758A}" type="pres">
      <dgm:prSet presAssocID="{3C970039-6E32-40BA-B3EF-8BBB0F74E6EE}" presName="negativeSpace" presStyleCnt="0"/>
      <dgm:spPr/>
    </dgm:pt>
    <dgm:pt modelId="{DF37CBC2-2F8C-47F3-BB3A-E354D2838B66}" type="pres">
      <dgm:prSet presAssocID="{3C970039-6E32-40BA-B3EF-8BBB0F74E6EE}" presName="childText" presStyleLbl="conFgAcc1" presStyleIdx="1" presStyleCnt="4">
        <dgm:presLayoutVars>
          <dgm:bulletEnabled val="1"/>
        </dgm:presLayoutVars>
      </dgm:prSet>
      <dgm:spPr/>
    </dgm:pt>
    <dgm:pt modelId="{E48D1F37-4EDF-483B-9B63-5DA25BC357E9}" type="pres">
      <dgm:prSet presAssocID="{962B55BB-F25C-48A5-8F27-3A256BBF9945}" presName="spaceBetweenRectangles" presStyleCnt="0"/>
      <dgm:spPr/>
    </dgm:pt>
    <dgm:pt modelId="{EB1F8BF6-3B20-4C33-A6A9-34EBDC2EBB96}" type="pres">
      <dgm:prSet presAssocID="{F7F36B3A-8823-4A0A-9E77-721D9D316F17}" presName="parentLin" presStyleCnt="0"/>
      <dgm:spPr/>
    </dgm:pt>
    <dgm:pt modelId="{FAD41320-1C59-4BFB-8B5B-0060E31966AD}" type="pres">
      <dgm:prSet presAssocID="{F7F36B3A-8823-4A0A-9E77-721D9D316F17}" presName="parentLeftMargin" presStyleLbl="node1" presStyleIdx="1" presStyleCnt="4"/>
      <dgm:spPr/>
    </dgm:pt>
    <dgm:pt modelId="{A0672875-47FE-49DE-804E-1CE0A27CB804}" type="pres">
      <dgm:prSet presAssocID="{F7F36B3A-8823-4A0A-9E77-721D9D316F17}" presName="parentText" presStyleLbl="node1" presStyleIdx="2" presStyleCnt="4">
        <dgm:presLayoutVars>
          <dgm:chMax val="0"/>
          <dgm:bulletEnabled val="1"/>
        </dgm:presLayoutVars>
      </dgm:prSet>
      <dgm:spPr/>
    </dgm:pt>
    <dgm:pt modelId="{D37D680D-44CC-400D-A58F-A504DDB46A7E}" type="pres">
      <dgm:prSet presAssocID="{F7F36B3A-8823-4A0A-9E77-721D9D316F17}" presName="negativeSpace" presStyleCnt="0"/>
      <dgm:spPr/>
    </dgm:pt>
    <dgm:pt modelId="{C88025CE-F39F-4843-8364-5120DA4F0282}" type="pres">
      <dgm:prSet presAssocID="{F7F36B3A-8823-4A0A-9E77-721D9D316F17}" presName="childText" presStyleLbl="conFgAcc1" presStyleIdx="2" presStyleCnt="4">
        <dgm:presLayoutVars>
          <dgm:bulletEnabled val="1"/>
        </dgm:presLayoutVars>
      </dgm:prSet>
      <dgm:spPr/>
    </dgm:pt>
    <dgm:pt modelId="{20F62A4A-3726-4EA8-A7D3-EB7118ACD0DD}" type="pres">
      <dgm:prSet presAssocID="{81EA2C6D-11EB-4EB7-89A7-277C716FA239}" presName="spaceBetweenRectangles" presStyleCnt="0"/>
      <dgm:spPr/>
    </dgm:pt>
    <dgm:pt modelId="{1A20B69C-6810-413D-BBB5-806803D6402A}" type="pres">
      <dgm:prSet presAssocID="{213E83A3-5554-4DE6-BA5C-CD6124CA9D95}" presName="parentLin" presStyleCnt="0"/>
      <dgm:spPr/>
    </dgm:pt>
    <dgm:pt modelId="{B15B12F6-B2AA-4BC5-B68F-4E0D3688EC3B}" type="pres">
      <dgm:prSet presAssocID="{213E83A3-5554-4DE6-BA5C-CD6124CA9D95}" presName="parentLeftMargin" presStyleLbl="node1" presStyleIdx="2" presStyleCnt="4"/>
      <dgm:spPr/>
    </dgm:pt>
    <dgm:pt modelId="{B341A039-3FD1-40CD-91D2-6BAC3CB2392C}" type="pres">
      <dgm:prSet presAssocID="{213E83A3-5554-4DE6-BA5C-CD6124CA9D95}" presName="parentText" presStyleLbl="node1" presStyleIdx="3" presStyleCnt="4">
        <dgm:presLayoutVars>
          <dgm:chMax val="0"/>
          <dgm:bulletEnabled val="1"/>
        </dgm:presLayoutVars>
      </dgm:prSet>
      <dgm:spPr/>
    </dgm:pt>
    <dgm:pt modelId="{0E346B9D-FBFE-4353-962D-2906ACB78AAF}" type="pres">
      <dgm:prSet presAssocID="{213E83A3-5554-4DE6-BA5C-CD6124CA9D95}" presName="negativeSpace" presStyleCnt="0"/>
      <dgm:spPr/>
    </dgm:pt>
    <dgm:pt modelId="{59288DD6-5260-4078-A043-1071779D2627}" type="pres">
      <dgm:prSet presAssocID="{213E83A3-5554-4DE6-BA5C-CD6124CA9D95}" presName="childText" presStyleLbl="conFgAcc1" presStyleIdx="3" presStyleCnt="4">
        <dgm:presLayoutVars>
          <dgm:bulletEnabled val="1"/>
        </dgm:presLayoutVars>
      </dgm:prSet>
      <dgm:spPr/>
    </dgm:pt>
  </dgm:ptLst>
  <dgm:cxnLst>
    <dgm:cxn modelId="{BDB6C209-4138-483C-841D-012596F3E39A}" type="presOf" srcId="{3C970039-6E32-40BA-B3EF-8BBB0F74E6EE}" destId="{EF263340-179C-4A1B-9A1D-FAFF65C6A2E4}" srcOrd="1" destOrd="0" presId="urn:microsoft.com/office/officeart/2005/8/layout/list1"/>
    <dgm:cxn modelId="{26809713-A482-4313-A598-7AFBC1B3D05C}" srcId="{4E630A36-8E48-4CBF-81AF-FD8CE96A246C}" destId="{B19AB27B-3A72-490B-8A19-67A14073FC29}" srcOrd="0" destOrd="0" parTransId="{882E87ED-AF4A-49F6-9AFF-E03065C0791B}" sibTransId="{6DF8FA3D-56BF-4E38-9E22-7A33D1A4889B}"/>
    <dgm:cxn modelId="{6FB9343F-C627-4072-A0D7-7C96E47D4D0D}" type="presOf" srcId="{213E83A3-5554-4DE6-BA5C-CD6124CA9D95}" destId="{B341A039-3FD1-40CD-91D2-6BAC3CB2392C}" srcOrd="1" destOrd="0" presId="urn:microsoft.com/office/officeart/2005/8/layout/list1"/>
    <dgm:cxn modelId="{DD1F455E-5A78-4D8C-A296-75B1A8DEEE10}" type="presOf" srcId="{F7F36B3A-8823-4A0A-9E77-721D9D316F17}" destId="{FAD41320-1C59-4BFB-8B5B-0060E31966AD}" srcOrd="0" destOrd="0" presId="urn:microsoft.com/office/officeart/2005/8/layout/list1"/>
    <dgm:cxn modelId="{6F88EB5F-232B-4F65-9258-ACFA52D76EDE}" srcId="{4E630A36-8E48-4CBF-81AF-FD8CE96A246C}" destId="{213E83A3-5554-4DE6-BA5C-CD6124CA9D95}" srcOrd="3" destOrd="0" parTransId="{4C456187-0EDF-4ECB-A109-E4F244409BA7}" sibTransId="{DC94F836-1684-4150-A8C7-658B5CEA0871}"/>
    <dgm:cxn modelId="{8E97AC41-3D06-450A-B877-7220A642BA50}" type="presOf" srcId="{B19AB27B-3A72-490B-8A19-67A14073FC29}" destId="{7AB60BB8-9CE4-4466-916A-CA2429D2CF0C}" srcOrd="1" destOrd="0" presId="urn:microsoft.com/office/officeart/2005/8/layout/list1"/>
    <dgm:cxn modelId="{B3A0EA7D-D168-4B94-B0F6-8DFD684711DB}" type="presOf" srcId="{3C970039-6E32-40BA-B3EF-8BBB0F74E6EE}" destId="{9C669BD3-E847-4EEF-A647-62703B5C8CD9}" srcOrd="0" destOrd="0" presId="urn:microsoft.com/office/officeart/2005/8/layout/list1"/>
    <dgm:cxn modelId="{01CE5D84-09EB-4BCA-87CC-DF6FCEC0CF8B}" type="presOf" srcId="{B19AB27B-3A72-490B-8A19-67A14073FC29}" destId="{76A4E428-17CC-4D31-9DBA-F727597A8EF2}" srcOrd="0" destOrd="0" presId="urn:microsoft.com/office/officeart/2005/8/layout/list1"/>
    <dgm:cxn modelId="{8D75ADA1-302F-4A1A-A9C4-5D13E8F8664F}" type="presOf" srcId="{4E630A36-8E48-4CBF-81AF-FD8CE96A246C}" destId="{D744D6E4-B1A9-4A99-8CD5-CA31C9ACCEF4}" srcOrd="0" destOrd="0" presId="urn:microsoft.com/office/officeart/2005/8/layout/list1"/>
    <dgm:cxn modelId="{DE0B2EB5-6143-4D37-A330-14BF4776EF96}" srcId="{4E630A36-8E48-4CBF-81AF-FD8CE96A246C}" destId="{F7F36B3A-8823-4A0A-9E77-721D9D316F17}" srcOrd="2" destOrd="0" parTransId="{FAAF7360-7CB8-446B-A61C-60D355BDBFA3}" sibTransId="{81EA2C6D-11EB-4EB7-89A7-277C716FA239}"/>
    <dgm:cxn modelId="{AB63E3C5-CC60-443A-971B-E47FED765AE5}" srcId="{4E630A36-8E48-4CBF-81AF-FD8CE96A246C}" destId="{3C970039-6E32-40BA-B3EF-8BBB0F74E6EE}" srcOrd="1" destOrd="0" parTransId="{361FB673-1FF0-4194-A0C2-7A2321C94B66}" sibTransId="{962B55BB-F25C-48A5-8F27-3A256BBF9945}"/>
    <dgm:cxn modelId="{0FE70FCA-BBE7-41C2-94E0-CE91D624C8FD}" type="presOf" srcId="{F7F36B3A-8823-4A0A-9E77-721D9D316F17}" destId="{A0672875-47FE-49DE-804E-1CE0A27CB804}" srcOrd="1" destOrd="0" presId="urn:microsoft.com/office/officeart/2005/8/layout/list1"/>
    <dgm:cxn modelId="{A79E5FE1-3740-4A05-AFF6-8F2E29292084}" type="presOf" srcId="{213E83A3-5554-4DE6-BA5C-CD6124CA9D95}" destId="{B15B12F6-B2AA-4BC5-B68F-4E0D3688EC3B}" srcOrd="0" destOrd="0" presId="urn:microsoft.com/office/officeart/2005/8/layout/list1"/>
    <dgm:cxn modelId="{DCE9C3E2-7081-4BC8-B186-B15546812303}" type="presParOf" srcId="{D744D6E4-B1A9-4A99-8CD5-CA31C9ACCEF4}" destId="{3EC40393-9AA9-4B99-B2CB-72BF75346D87}" srcOrd="0" destOrd="0" presId="urn:microsoft.com/office/officeart/2005/8/layout/list1"/>
    <dgm:cxn modelId="{A083F391-A7C3-4E10-945D-A50F22EEC78B}" type="presParOf" srcId="{3EC40393-9AA9-4B99-B2CB-72BF75346D87}" destId="{76A4E428-17CC-4D31-9DBA-F727597A8EF2}" srcOrd="0" destOrd="0" presId="urn:microsoft.com/office/officeart/2005/8/layout/list1"/>
    <dgm:cxn modelId="{1CE808C0-1848-46EE-BA4B-7B3615CDE8F0}" type="presParOf" srcId="{3EC40393-9AA9-4B99-B2CB-72BF75346D87}" destId="{7AB60BB8-9CE4-4466-916A-CA2429D2CF0C}" srcOrd="1" destOrd="0" presId="urn:microsoft.com/office/officeart/2005/8/layout/list1"/>
    <dgm:cxn modelId="{6DE066A6-37B7-4699-BBBA-E09C21CE581A}" type="presParOf" srcId="{D744D6E4-B1A9-4A99-8CD5-CA31C9ACCEF4}" destId="{467B4AE9-0507-4A80-8836-D042CCE8D346}" srcOrd="1" destOrd="0" presId="urn:microsoft.com/office/officeart/2005/8/layout/list1"/>
    <dgm:cxn modelId="{A5F12CA6-8EFB-40D5-ABD3-69EB2F4868CD}" type="presParOf" srcId="{D744D6E4-B1A9-4A99-8CD5-CA31C9ACCEF4}" destId="{5D24609E-4534-4724-927F-65B12C353745}" srcOrd="2" destOrd="0" presId="urn:microsoft.com/office/officeart/2005/8/layout/list1"/>
    <dgm:cxn modelId="{BCBFA73C-EDB2-44D9-B2D9-10C8C7604E61}" type="presParOf" srcId="{D744D6E4-B1A9-4A99-8CD5-CA31C9ACCEF4}" destId="{F71ED2CB-9409-4C8F-8325-2BB647BF91E0}" srcOrd="3" destOrd="0" presId="urn:microsoft.com/office/officeart/2005/8/layout/list1"/>
    <dgm:cxn modelId="{B3C41EC9-221E-48B5-8D30-C670E854D7A0}" type="presParOf" srcId="{D744D6E4-B1A9-4A99-8CD5-CA31C9ACCEF4}" destId="{4AE8E9F2-6053-452D-9025-877940508900}" srcOrd="4" destOrd="0" presId="urn:microsoft.com/office/officeart/2005/8/layout/list1"/>
    <dgm:cxn modelId="{A7A4631F-37E2-4B3B-AD84-CDB8A1C02A6F}" type="presParOf" srcId="{4AE8E9F2-6053-452D-9025-877940508900}" destId="{9C669BD3-E847-4EEF-A647-62703B5C8CD9}" srcOrd="0" destOrd="0" presId="urn:microsoft.com/office/officeart/2005/8/layout/list1"/>
    <dgm:cxn modelId="{4F635800-9C3A-4B7D-B60C-06B018766A7D}" type="presParOf" srcId="{4AE8E9F2-6053-452D-9025-877940508900}" destId="{EF263340-179C-4A1B-9A1D-FAFF65C6A2E4}" srcOrd="1" destOrd="0" presId="urn:microsoft.com/office/officeart/2005/8/layout/list1"/>
    <dgm:cxn modelId="{93B8B683-8183-4ABB-A6B8-E65FC7FA6A52}" type="presParOf" srcId="{D744D6E4-B1A9-4A99-8CD5-CA31C9ACCEF4}" destId="{283B5C8F-EADB-4AA2-A9C4-8DDEA0F2758A}" srcOrd="5" destOrd="0" presId="urn:microsoft.com/office/officeart/2005/8/layout/list1"/>
    <dgm:cxn modelId="{B460FC04-A47A-4031-B358-F6ADB62E8232}" type="presParOf" srcId="{D744D6E4-B1A9-4A99-8CD5-CA31C9ACCEF4}" destId="{DF37CBC2-2F8C-47F3-BB3A-E354D2838B66}" srcOrd="6" destOrd="0" presId="urn:microsoft.com/office/officeart/2005/8/layout/list1"/>
    <dgm:cxn modelId="{81C0FBFC-BAF6-4B94-AE35-F3326DB177B6}" type="presParOf" srcId="{D744D6E4-B1A9-4A99-8CD5-CA31C9ACCEF4}" destId="{E48D1F37-4EDF-483B-9B63-5DA25BC357E9}" srcOrd="7" destOrd="0" presId="urn:microsoft.com/office/officeart/2005/8/layout/list1"/>
    <dgm:cxn modelId="{EF905DC1-4B37-4C50-9443-FA1A6BF71D07}" type="presParOf" srcId="{D744D6E4-B1A9-4A99-8CD5-CA31C9ACCEF4}" destId="{EB1F8BF6-3B20-4C33-A6A9-34EBDC2EBB96}" srcOrd="8" destOrd="0" presId="urn:microsoft.com/office/officeart/2005/8/layout/list1"/>
    <dgm:cxn modelId="{6DC73C48-F2F1-40F9-878D-8F72222525A0}" type="presParOf" srcId="{EB1F8BF6-3B20-4C33-A6A9-34EBDC2EBB96}" destId="{FAD41320-1C59-4BFB-8B5B-0060E31966AD}" srcOrd="0" destOrd="0" presId="urn:microsoft.com/office/officeart/2005/8/layout/list1"/>
    <dgm:cxn modelId="{272435CD-9250-41F4-AD3A-F38310FB4763}" type="presParOf" srcId="{EB1F8BF6-3B20-4C33-A6A9-34EBDC2EBB96}" destId="{A0672875-47FE-49DE-804E-1CE0A27CB804}" srcOrd="1" destOrd="0" presId="urn:microsoft.com/office/officeart/2005/8/layout/list1"/>
    <dgm:cxn modelId="{26EBADB8-C2F0-4A78-9CBC-3A2A11F2C782}" type="presParOf" srcId="{D744D6E4-B1A9-4A99-8CD5-CA31C9ACCEF4}" destId="{D37D680D-44CC-400D-A58F-A504DDB46A7E}" srcOrd="9" destOrd="0" presId="urn:microsoft.com/office/officeart/2005/8/layout/list1"/>
    <dgm:cxn modelId="{EB9B439A-C759-45C8-9F68-21D878098DA0}" type="presParOf" srcId="{D744D6E4-B1A9-4A99-8CD5-CA31C9ACCEF4}" destId="{C88025CE-F39F-4843-8364-5120DA4F0282}" srcOrd="10" destOrd="0" presId="urn:microsoft.com/office/officeart/2005/8/layout/list1"/>
    <dgm:cxn modelId="{A536FA58-CC9F-4761-8066-0AB6EF394BC8}" type="presParOf" srcId="{D744D6E4-B1A9-4A99-8CD5-CA31C9ACCEF4}" destId="{20F62A4A-3726-4EA8-A7D3-EB7118ACD0DD}" srcOrd="11" destOrd="0" presId="urn:microsoft.com/office/officeart/2005/8/layout/list1"/>
    <dgm:cxn modelId="{E59FD23B-2077-46BE-B815-3013D2759B92}" type="presParOf" srcId="{D744D6E4-B1A9-4A99-8CD5-CA31C9ACCEF4}" destId="{1A20B69C-6810-413D-BBB5-806803D6402A}" srcOrd="12" destOrd="0" presId="urn:microsoft.com/office/officeart/2005/8/layout/list1"/>
    <dgm:cxn modelId="{4CFBBE11-777B-4E6D-A87D-7033DAAF6532}" type="presParOf" srcId="{1A20B69C-6810-413D-BBB5-806803D6402A}" destId="{B15B12F6-B2AA-4BC5-B68F-4E0D3688EC3B}" srcOrd="0" destOrd="0" presId="urn:microsoft.com/office/officeart/2005/8/layout/list1"/>
    <dgm:cxn modelId="{E9ED86C0-8606-4677-ADC4-093F04668D4A}" type="presParOf" srcId="{1A20B69C-6810-413D-BBB5-806803D6402A}" destId="{B341A039-3FD1-40CD-91D2-6BAC3CB2392C}" srcOrd="1" destOrd="0" presId="urn:microsoft.com/office/officeart/2005/8/layout/list1"/>
    <dgm:cxn modelId="{5B664EF8-D0F6-44EC-B3A7-2EDEB8D92456}" type="presParOf" srcId="{D744D6E4-B1A9-4A99-8CD5-CA31C9ACCEF4}" destId="{0E346B9D-FBFE-4353-962D-2906ACB78AAF}" srcOrd="13" destOrd="0" presId="urn:microsoft.com/office/officeart/2005/8/layout/list1"/>
    <dgm:cxn modelId="{339A4A78-4B62-4195-A74C-5460D4D2A179}" type="presParOf" srcId="{D744D6E4-B1A9-4A99-8CD5-CA31C9ACCEF4}" destId="{59288DD6-5260-4078-A043-1071779D2627}"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40D13B6-4FE6-4CFE-9266-C19F5CD69D12}"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en-US"/>
        </a:p>
      </dgm:t>
    </dgm:pt>
    <dgm:pt modelId="{E13CD53C-D742-43A4-9F6E-1FB049DAE994}">
      <dgm:prSet/>
      <dgm:spPr/>
      <dgm:t>
        <a:bodyPr/>
        <a:lstStyle/>
        <a:p>
          <a:r>
            <a:rPr lang="en-US" dirty="0">
              <a:solidFill>
                <a:schemeClr val="tx1"/>
              </a:solidFill>
              <a:latin typeface="Open Sans" pitchFamily="2" charset="0"/>
              <a:ea typeface="Open Sans" pitchFamily="2" charset="0"/>
              <a:cs typeface="Open Sans" pitchFamily="2" charset="0"/>
            </a:rPr>
            <a:t>Master evasion techniques</a:t>
          </a:r>
        </a:p>
      </dgm:t>
    </dgm:pt>
    <dgm:pt modelId="{76F9963D-DE99-4C5A-BB60-C9E7720AE7CE}" type="parTrans" cxnId="{45834DCF-C2BA-45EE-B304-08D7EB8176FF}">
      <dgm:prSet/>
      <dgm:spPr/>
      <dgm:t>
        <a:bodyPr/>
        <a:lstStyle/>
        <a:p>
          <a:endParaRPr lang="en-US">
            <a:solidFill>
              <a:schemeClr val="tx1"/>
            </a:solidFill>
          </a:endParaRPr>
        </a:p>
      </dgm:t>
    </dgm:pt>
    <dgm:pt modelId="{452685BE-3F7D-4F1B-B0D2-5270F72A577C}" type="sibTrans" cxnId="{45834DCF-C2BA-45EE-B304-08D7EB8176FF}">
      <dgm:prSet/>
      <dgm:spPr/>
      <dgm:t>
        <a:bodyPr/>
        <a:lstStyle/>
        <a:p>
          <a:endParaRPr lang="en-US">
            <a:solidFill>
              <a:schemeClr val="tx1"/>
            </a:solidFill>
          </a:endParaRPr>
        </a:p>
      </dgm:t>
    </dgm:pt>
    <dgm:pt modelId="{E9B2386C-2F1B-4FC1-984D-49A45FCB73DE}">
      <dgm:prSet/>
      <dgm:spPr/>
      <dgm:t>
        <a:bodyPr/>
        <a:lstStyle/>
        <a:p>
          <a:r>
            <a:rPr lang="en-US" dirty="0">
              <a:solidFill>
                <a:schemeClr val="tx1"/>
              </a:solidFill>
              <a:latin typeface="Open Sans" pitchFamily="2" charset="0"/>
              <a:ea typeface="Open Sans" pitchFamily="2" charset="0"/>
              <a:cs typeface="Open Sans" pitchFamily="2" charset="0"/>
            </a:rPr>
            <a:t>Master capture techniques</a:t>
          </a:r>
        </a:p>
      </dgm:t>
    </dgm:pt>
    <dgm:pt modelId="{28BF4E47-48BF-4D28-BA69-2C4DC39A1735}" type="parTrans" cxnId="{86714AC6-490F-4BFA-BAAC-F3FA525C1C9E}">
      <dgm:prSet/>
      <dgm:spPr/>
      <dgm:t>
        <a:bodyPr/>
        <a:lstStyle/>
        <a:p>
          <a:endParaRPr lang="en-CA">
            <a:solidFill>
              <a:schemeClr val="tx1"/>
            </a:solidFill>
          </a:endParaRPr>
        </a:p>
      </dgm:t>
    </dgm:pt>
    <dgm:pt modelId="{8D180233-5048-4254-8405-F02703F32174}" type="sibTrans" cxnId="{86714AC6-490F-4BFA-BAAC-F3FA525C1C9E}">
      <dgm:prSet/>
      <dgm:spPr/>
      <dgm:t>
        <a:bodyPr/>
        <a:lstStyle/>
        <a:p>
          <a:endParaRPr lang="en-CA">
            <a:solidFill>
              <a:schemeClr val="tx1"/>
            </a:solidFill>
          </a:endParaRPr>
        </a:p>
      </dgm:t>
    </dgm:pt>
    <dgm:pt modelId="{04EBEDB1-EC06-466E-8E9B-15EAD7A23BCE}">
      <dgm:prSet/>
      <dgm:spPr/>
      <dgm:t>
        <a:bodyPr/>
        <a:lstStyle/>
        <a:p>
          <a:r>
            <a:rPr lang="en-US">
              <a:solidFill>
                <a:schemeClr val="tx1"/>
              </a:solidFill>
              <a:latin typeface="Open Sans" pitchFamily="2" charset="0"/>
              <a:ea typeface="Open Sans" pitchFamily="2" charset="0"/>
              <a:cs typeface="Open Sans" pitchFamily="2" charset="0"/>
            </a:rPr>
            <a:t>Get a “grip”</a:t>
          </a:r>
        </a:p>
      </dgm:t>
    </dgm:pt>
    <dgm:pt modelId="{E0E8B3D2-5935-44B6-B1E7-970A0A1B7C01}" type="parTrans" cxnId="{475DE4D4-E043-4CA9-927D-A8055D3E1FD7}">
      <dgm:prSet/>
      <dgm:spPr/>
      <dgm:t>
        <a:bodyPr/>
        <a:lstStyle/>
        <a:p>
          <a:endParaRPr lang="en-CA">
            <a:solidFill>
              <a:schemeClr val="tx1"/>
            </a:solidFill>
          </a:endParaRPr>
        </a:p>
      </dgm:t>
    </dgm:pt>
    <dgm:pt modelId="{7B6766FB-B3CE-4D67-B232-4980BB420358}" type="sibTrans" cxnId="{475DE4D4-E043-4CA9-927D-A8055D3E1FD7}">
      <dgm:prSet/>
      <dgm:spPr/>
      <dgm:t>
        <a:bodyPr/>
        <a:lstStyle/>
        <a:p>
          <a:endParaRPr lang="en-CA">
            <a:solidFill>
              <a:schemeClr val="tx1"/>
            </a:solidFill>
          </a:endParaRPr>
        </a:p>
      </dgm:t>
    </dgm:pt>
    <dgm:pt modelId="{64ED4014-624D-45D5-A313-B9C5EBCD7069}">
      <dgm:prSet/>
      <dgm:spPr/>
      <dgm:t>
        <a:bodyPr/>
        <a:lstStyle/>
        <a:p>
          <a:r>
            <a:rPr lang="en-US" dirty="0">
              <a:solidFill>
                <a:schemeClr val="tx1"/>
              </a:solidFill>
              <a:latin typeface="Open Sans" pitchFamily="2" charset="0"/>
              <a:ea typeface="Open Sans" pitchFamily="2" charset="0"/>
              <a:cs typeface="Open Sans" pitchFamily="2" charset="0"/>
            </a:rPr>
            <a:t>Use weight not strength</a:t>
          </a:r>
        </a:p>
      </dgm:t>
    </dgm:pt>
    <dgm:pt modelId="{5ABEAAB7-3B44-43FF-A344-82E1A5E2E438}" type="parTrans" cxnId="{9271F141-5239-406C-A663-E090C251AF02}">
      <dgm:prSet/>
      <dgm:spPr/>
      <dgm:t>
        <a:bodyPr/>
        <a:lstStyle/>
        <a:p>
          <a:endParaRPr lang="en-CA">
            <a:solidFill>
              <a:schemeClr val="tx1"/>
            </a:solidFill>
          </a:endParaRPr>
        </a:p>
      </dgm:t>
    </dgm:pt>
    <dgm:pt modelId="{CBCD9D7D-6F28-4C6F-B5F8-DFBF6F4521C4}" type="sibTrans" cxnId="{9271F141-5239-406C-A663-E090C251AF02}">
      <dgm:prSet/>
      <dgm:spPr/>
      <dgm:t>
        <a:bodyPr/>
        <a:lstStyle/>
        <a:p>
          <a:endParaRPr lang="en-CA">
            <a:solidFill>
              <a:schemeClr val="tx1"/>
            </a:solidFill>
          </a:endParaRPr>
        </a:p>
      </dgm:t>
    </dgm:pt>
    <dgm:pt modelId="{26A19693-DAF6-4F43-8EA2-A43B8A651973}">
      <dgm:prSet/>
      <dgm:spPr/>
      <dgm:t>
        <a:bodyPr/>
        <a:lstStyle/>
        <a:p>
          <a:r>
            <a:rPr lang="en-US" dirty="0">
              <a:solidFill>
                <a:schemeClr val="tx1"/>
              </a:solidFill>
              <a:latin typeface="Open Sans" pitchFamily="2" charset="0"/>
              <a:ea typeface="Open Sans" pitchFamily="2" charset="0"/>
              <a:cs typeface="Open Sans" pitchFamily="2" charset="0"/>
            </a:rPr>
            <a:t>Avoid pain</a:t>
          </a:r>
        </a:p>
      </dgm:t>
    </dgm:pt>
    <dgm:pt modelId="{870E14F5-7E5F-4023-8756-C5D6A60642D9}" type="parTrans" cxnId="{887E2147-D92C-4DBB-ADB7-436745D97DE6}">
      <dgm:prSet/>
      <dgm:spPr/>
      <dgm:t>
        <a:bodyPr/>
        <a:lstStyle/>
        <a:p>
          <a:endParaRPr lang="en-CA">
            <a:solidFill>
              <a:schemeClr val="tx1"/>
            </a:solidFill>
          </a:endParaRPr>
        </a:p>
      </dgm:t>
    </dgm:pt>
    <dgm:pt modelId="{A02488E9-D70D-4F95-877E-399854517D8C}" type="sibTrans" cxnId="{887E2147-D92C-4DBB-ADB7-436745D97DE6}">
      <dgm:prSet/>
      <dgm:spPr/>
      <dgm:t>
        <a:bodyPr/>
        <a:lstStyle/>
        <a:p>
          <a:endParaRPr lang="en-CA">
            <a:solidFill>
              <a:schemeClr val="tx1"/>
            </a:solidFill>
          </a:endParaRPr>
        </a:p>
      </dgm:t>
    </dgm:pt>
    <dgm:pt modelId="{9DDF7B2B-CB08-4172-8451-9B998D7951EC}">
      <dgm:prSet/>
      <dgm:spPr/>
      <dgm:t>
        <a:bodyPr/>
        <a:lstStyle/>
        <a:p>
          <a:r>
            <a:rPr lang="en-US" dirty="0">
              <a:solidFill>
                <a:schemeClr val="tx1"/>
              </a:solidFill>
              <a:latin typeface="Open Sans" pitchFamily="2" charset="0"/>
              <a:ea typeface="Open Sans" pitchFamily="2" charset="0"/>
              <a:cs typeface="Open Sans" pitchFamily="2" charset="0"/>
            </a:rPr>
            <a:t>Use only reasonable force</a:t>
          </a:r>
        </a:p>
      </dgm:t>
    </dgm:pt>
    <dgm:pt modelId="{0DD0C342-8881-4A47-8DDE-1FB367E602F8}" type="parTrans" cxnId="{5D4144C5-A0A9-4A1F-A7EA-00063D3D44EE}">
      <dgm:prSet/>
      <dgm:spPr/>
      <dgm:t>
        <a:bodyPr/>
        <a:lstStyle/>
        <a:p>
          <a:endParaRPr lang="en-CA">
            <a:solidFill>
              <a:schemeClr val="tx1"/>
            </a:solidFill>
          </a:endParaRPr>
        </a:p>
      </dgm:t>
    </dgm:pt>
    <dgm:pt modelId="{9A636533-C764-46CF-A837-8E2E6B04E070}" type="sibTrans" cxnId="{5D4144C5-A0A9-4A1F-A7EA-00063D3D44EE}">
      <dgm:prSet/>
      <dgm:spPr/>
      <dgm:t>
        <a:bodyPr/>
        <a:lstStyle/>
        <a:p>
          <a:endParaRPr lang="en-CA">
            <a:solidFill>
              <a:schemeClr val="tx1"/>
            </a:solidFill>
          </a:endParaRPr>
        </a:p>
      </dgm:t>
    </dgm:pt>
    <dgm:pt modelId="{F239F20E-E238-408C-AC7A-0E6EEC493C1E}">
      <dgm:prSet/>
      <dgm:spPr/>
      <dgm:t>
        <a:bodyPr/>
        <a:lstStyle/>
        <a:p>
          <a:r>
            <a:rPr lang="en-US">
              <a:solidFill>
                <a:schemeClr val="tx1"/>
              </a:solidFill>
              <a:latin typeface="Open Sans" pitchFamily="2" charset="0"/>
              <a:ea typeface="Open Sans" pitchFamily="2" charset="0"/>
              <a:cs typeface="Open Sans" pitchFamily="2" charset="0"/>
            </a:rPr>
            <a:t>Maintain a proper ratio</a:t>
          </a:r>
        </a:p>
      </dgm:t>
    </dgm:pt>
    <dgm:pt modelId="{8A91C596-56AD-42C8-84D5-518E5AE72D62}" type="parTrans" cxnId="{9967DDAF-43FF-4360-880E-404831960425}">
      <dgm:prSet/>
      <dgm:spPr/>
      <dgm:t>
        <a:bodyPr/>
        <a:lstStyle/>
        <a:p>
          <a:endParaRPr lang="en-CA">
            <a:solidFill>
              <a:schemeClr val="tx1"/>
            </a:solidFill>
          </a:endParaRPr>
        </a:p>
      </dgm:t>
    </dgm:pt>
    <dgm:pt modelId="{CB376F02-83D4-4E0C-AFD2-3E91BDDCC5C1}" type="sibTrans" cxnId="{9967DDAF-43FF-4360-880E-404831960425}">
      <dgm:prSet/>
      <dgm:spPr/>
      <dgm:t>
        <a:bodyPr/>
        <a:lstStyle/>
        <a:p>
          <a:endParaRPr lang="en-CA">
            <a:solidFill>
              <a:schemeClr val="tx1"/>
            </a:solidFill>
          </a:endParaRPr>
        </a:p>
      </dgm:t>
    </dgm:pt>
    <dgm:pt modelId="{F253AE91-B6D6-4CD8-A003-F13C15D27D49}">
      <dgm:prSet/>
      <dgm:spPr/>
      <dgm:t>
        <a:bodyPr/>
        <a:lstStyle/>
        <a:p>
          <a:r>
            <a:rPr lang="en-US">
              <a:solidFill>
                <a:schemeClr val="tx1"/>
              </a:solidFill>
              <a:latin typeface="Open Sans" pitchFamily="2" charset="0"/>
              <a:ea typeface="Open Sans" pitchFamily="2" charset="0"/>
              <a:cs typeface="Open Sans" pitchFamily="2" charset="0"/>
            </a:rPr>
            <a:t>Be a team player</a:t>
          </a:r>
        </a:p>
      </dgm:t>
    </dgm:pt>
    <dgm:pt modelId="{C5C43697-B4D5-4840-8547-237FA213DCE2}" type="parTrans" cxnId="{65888DE2-22A5-4BBA-B2B7-64879B651367}">
      <dgm:prSet/>
      <dgm:spPr/>
      <dgm:t>
        <a:bodyPr/>
        <a:lstStyle/>
        <a:p>
          <a:endParaRPr lang="en-CA">
            <a:solidFill>
              <a:schemeClr val="tx1"/>
            </a:solidFill>
          </a:endParaRPr>
        </a:p>
      </dgm:t>
    </dgm:pt>
    <dgm:pt modelId="{766530B4-AE35-4A68-9677-EF7F318B6B1B}" type="sibTrans" cxnId="{65888DE2-22A5-4BBA-B2B7-64879B651367}">
      <dgm:prSet/>
      <dgm:spPr/>
      <dgm:t>
        <a:bodyPr/>
        <a:lstStyle/>
        <a:p>
          <a:endParaRPr lang="en-CA">
            <a:solidFill>
              <a:schemeClr val="tx1"/>
            </a:solidFill>
          </a:endParaRPr>
        </a:p>
      </dgm:t>
    </dgm:pt>
    <dgm:pt modelId="{142A1D42-5581-48A6-BCF4-26006CF43B82}">
      <dgm:prSet/>
      <dgm:spPr/>
      <dgm:t>
        <a:bodyPr/>
        <a:lstStyle/>
        <a:p>
          <a:r>
            <a:rPr lang="en-US" dirty="0">
              <a:solidFill>
                <a:schemeClr val="tx1"/>
              </a:solidFill>
              <a:latin typeface="Open Sans" pitchFamily="2" charset="0"/>
              <a:ea typeface="Open Sans" pitchFamily="2" charset="0"/>
              <a:cs typeface="Open Sans" pitchFamily="2" charset="0"/>
            </a:rPr>
            <a:t>Select the least intrusive restraint position</a:t>
          </a:r>
        </a:p>
      </dgm:t>
    </dgm:pt>
    <dgm:pt modelId="{82C5DD59-63CF-47E3-B4ED-9580D2793645}" type="parTrans" cxnId="{A32B71B4-AFD7-412B-8E7C-7F758572155A}">
      <dgm:prSet/>
      <dgm:spPr/>
      <dgm:t>
        <a:bodyPr/>
        <a:lstStyle/>
        <a:p>
          <a:endParaRPr lang="en-CA">
            <a:solidFill>
              <a:schemeClr val="tx1"/>
            </a:solidFill>
          </a:endParaRPr>
        </a:p>
      </dgm:t>
    </dgm:pt>
    <dgm:pt modelId="{EFDBFF29-DAA4-4692-B8E4-F8E74B14916D}" type="sibTrans" cxnId="{A32B71B4-AFD7-412B-8E7C-7F758572155A}">
      <dgm:prSet/>
      <dgm:spPr/>
      <dgm:t>
        <a:bodyPr/>
        <a:lstStyle/>
        <a:p>
          <a:endParaRPr lang="en-CA">
            <a:solidFill>
              <a:schemeClr val="tx1"/>
            </a:solidFill>
          </a:endParaRPr>
        </a:p>
      </dgm:t>
    </dgm:pt>
    <dgm:pt modelId="{736A80C4-212C-4E20-A4FA-2094C6A9A9C2}">
      <dgm:prSet/>
      <dgm:spPr/>
      <dgm:t>
        <a:bodyPr/>
        <a:lstStyle/>
        <a:p>
          <a:r>
            <a:rPr lang="en-US" dirty="0">
              <a:solidFill>
                <a:schemeClr val="tx1"/>
              </a:solidFill>
              <a:latin typeface="Open Sans" pitchFamily="2" charset="0"/>
              <a:ea typeface="Open Sans" pitchFamily="2" charset="0"/>
              <a:cs typeface="Open Sans" pitchFamily="2" charset="0"/>
            </a:rPr>
            <a:t>Monitor breathing and circulation </a:t>
          </a:r>
          <a:r>
            <a:rPr lang="en-US" b="1" dirty="0">
              <a:solidFill>
                <a:schemeClr val="tx1"/>
              </a:solidFill>
              <a:latin typeface="Open Sans" pitchFamily="2" charset="0"/>
              <a:ea typeface="Open Sans" pitchFamily="2" charset="0"/>
              <a:cs typeface="Open Sans" pitchFamily="2" charset="0"/>
            </a:rPr>
            <a:t>very closely</a:t>
          </a:r>
          <a:endParaRPr lang="en-US" dirty="0">
            <a:solidFill>
              <a:schemeClr val="tx1"/>
            </a:solidFill>
            <a:latin typeface="Open Sans" pitchFamily="2" charset="0"/>
            <a:ea typeface="Open Sans" pitchFamily="2" charset="0"/>
            <a:cs typeface="Open Sans" pitchFamily="2" charset="0"/>
          </a:endParaRPr>
        </a:p>
      </dgm:t>
    </dgm:pt>
    <dgm:pt modelId="{F6DA3889-F2E1-4621-A7FE-BD0EB03EF03D}" type="parTrans" cxnId="{5C7952D4-1AED-44A1-93ED-31D54591618F}">
      <dgm:prSet/>
      <dgm:spPr/>
      <dgm:t>
        <a:bodyPr/>
        <a:lstStyle/>
        <a:p>
          <a:endParaRPr lang="en-CA">
            <a:solidFill>
              <a:schemeClr val="tx1"/>
            </a:solidFill>
          </a:endParaRPr>
        </a:p>
      </dgm:t>
    </dgm:pt>
    <dgm:pt modelId="{6E76AF33-9623-4329-A25A-406FB4A73AB3}" type="sibTrans" cxnId="{5C7952D4-1AED-44A1-93ED-31D54591618F}">
      <dgm:prSet/>
      <dgm:spPr/>
      <dgm:t>
        <a:bodyPr/>
        <a:lstStyle/>
        <a:p>
          <a:endParaRPr lang="en-CA">
            <a:solidFill>
              <a:schemeClr val="tx1"/>
            </a:solidFill>
          </a:endParaRPr>
        </a:p>
      </dgm:t>
    </dgm:pt>
    <dgm:pt modelId="{CD9AA39F-6AB1-44C4-A0B7-7C233F10232C}" type="pres">
      <dgm:prSet presAssocID="{F40D13B6-4FE6-4CFE-9266-C19F5CD69D12}" presName="diagram" presStyleCnt="0">
        <dgm:presLayoutVars>
          <dgm:dir/>
          <dgm:resizeHandles val="exact"/>
        </dgm:presLayoutVars>
      </dgm:prSet>
      <dgm:spPr/>
    </dgm:pt>
    <dgm:pt modelId="{41A68530-D79D-4068-941E-3744BDEC7668}" type="pres">
      <dgm:prSet presAssocID="{E13CD53C-D742-43A4-9F6E-1FB049DAE994}" presName="node" presStyleLbl="node1" presStyleIdx="0" presStyleCnt="10">
        <dgm:presLayoutVars>
          <dgm:bulletEnabled val="1"/>
        </dgm:presLayoutVars>
      </dgm:prSet>
      <dgm:spPr/>
    </dgm:pt>
    <dgm:pt modelId="{60E44445-97E9-4183-878C-729B8BF8066A}" type="pres">
      <dgm:prSet presAssocID="{452685BE-3F7D-4F1B-B0D2-5270F72A577C}" presName="sibTrans" presStyleCnt="0"/>
      <dgm:spPr/>
    </dgm:pt>
    <dgm:pt modelId="{7227BAFE-97D7-468E-834B-E99CFA914A2B}" type="pres">
      <dgm:prSet presAssocID="{E9B2386C-2F1B-4FC1-984D-49A45FCB73DE}" presName="node" presStyleLbl="node1" presStyleIdx="1" presStyleCnt="10">
        <dgm:presLayoutVars>
          <dgm:bulletEnabled val="1"/>
        </dgm:presLayoutVars>
      </dgm:prSet>
      <dgm:spPr/>
    </dgm:pt>
    <dgm:pt modelId="{CAA538F5-5C91-46AF-9E6C-86F804B9DCA1}" type="pres">
      <dgm:prSet presAssocID="{8D180233-5048-4254-8405-F02703F32174}" presName="sibTrans" presStyleCnt="0"/>
      <dgm:spPr/>
    </dgm:pt>
    <dgm:pt modelId="{F591D4FD-C036-43D2-A6D4-368FB21536D7}" type="pres">
      <dgm:prSet presAssocID="{04EBEDB1-EC06-466E-8E9B-15EAD7A23BCE}" presName="node" presStyleLbl="node1" presStyleIdx="2" presStyleCnt="10">
        <dgm:presLayoutVars>
          <dgm:bulletEnabled val="1"/>
        </dgm:presLayoutVars>
      </dgm:prSet>
      <dgm:spPr/>
    </dgm:pt>
    <dgm:pt modelId="{D53A7FF3-FA78-4140-A8BD-89ACC8C41B99}" type="pres">
      <dgm:prSet presAssocID="{7B6766FB-B3CE-4D67-B232-4980BB420358}" presName="sibTrans" presStyleCnt="0"/>
      <dgm:spPr/>
    </dgm:pt>
    <dgm:pt modelId="{D3E02791-892D-453E-A053-7BD76D8B6861}" type="pres">
      <dgm:prSet presAssocID="{64ED4014-624D-45D5-A313-B9C5EBCD7069}" presName="node" presStyleLbl="node1" presStyleIdx="3" presStyleCnt="10">
        <dgm:presLayoutVars>
          <dgm:bulletEnabled val="1"/>
        </dgm:presLayoutVars>
      </dgm:prSet>
      <dgm:spPr/>
    </dgm:pt>
    <dgm:pt modelId="{0ADFD8DD-B310-4813-AD27-C7C1D7E20E9D}" type="pres">
      <dgm:prSet presAssocID="{CBCD9D7D-6F28-4C6F-B5F8-DFBF6F4521C4}" presName="sibTrans" presStyleCnt="0"/>
      <dgm:spPr/>
    </dgm:pt>
    <dgm:pt modelId="{DC351525-3F51-48CA-9BE1-B5D42604BA69}" type="pres">
      <dgm:prSet presAssocID="{26A19693-DAF6-4F43-8EA2-A43B8A651973}" presName="node" presStyleLbl="node1" presStyleIdx="4" presStyleCnt="10">
        <dgm:presLayoutVars>
          <dgm:bulletEnabled val="1"/>
        </dgm:presLayoutVars>
      </dgm:prSet>
      <dgm:spPr/>
    </dgm:pt>
    <dgm:pt modelId="{5DBFA363-05EC-4B06-8C41-699793950373}" type="pres">
      <dgm:prSet presAssocID="{A02488E9-D70D-4F95-877E-399854517D8C}" presName="sibTrans" presStyleCnt="0"/>
      <dgm:spPr/>
    </dgm:pt>
    <dgm:pt modelId="{268FF5A3-F431-45D1-B005-09D50656AC9D}" type="pres">
      <dgm:prSet presAssocID="{9DDF7B2B-CB08-4172-8451-9B998D7951EC}" presName="node" presStyleLbl="node1" presStyleIdx="5" presStyleCnt="10">
        <dgm:presLayoutVars>
          <dgm:bulletEnabled val="1"/>
        </dgm:presLayoutVars>
      </dgm:prSet>
      <dgm:spPr/>
    </dgm:pt>
    <dgm:pt modelId="{01FB9E79-9C16-4644-A5FE-88FBBA4577BF}" type="pres">
      <dgm:prSet presAssocID="{9A636533-C764-46CF-A837-8E2E6B04E070}" presName="sibTrans" presStyleCnt="0"/>
      <dgm:spPr/>
    </dgm:pt>
    <dgm:pt modelId="{42F7DAE6-BF47-4D39-A34E-445538001B46}" type="pres">
      <dgm:prSet presAssocID="{F239F20E-E238-408C-AC7A-0E6EEC493C1E}" presName="node" presStyleLbl="node1" presStyleIdx="6" presStyleCnt="10">
        <dgm:presLayoutVars>
          <dgm:bulletEnabled val="1"/>
        </dgm:presLayoutVars>
      </dgm:prSet>
      <dgm:spPr/>
    </dgm:pt>
    <dgm:pt modelId="{A000A6D1-7144-49B8-9701-AB0083519A4A}" type="pres">
      <dgm:prSet presAssocID="{CB376F02-83D4-4E0C-AFD2-3E91BDDCC5C1}" presName="sibTrans" presStyleCnt="0"/>
      <dgm:spPr/>
    </dgm:pt>
    <dgm:pt modelId="{80AF6790-D5DB-4072-B241-7A8D2B5ABD4E}" type="pres">
      <dgm:prSet presAssocID="{F253AE91-B6D6-4CD8-A003-F13C15D27D49}" presName="node" presStyleLbl="node1" presStyleIdx="7" presStyleCnt="10">
        <dgm:presLayoutVars>
          <dgm:bulletEnabled val="1"/>
        </dgm:presLayoutVars>
      </dgm:prSet>
      <dgm:spPr/>
    </dgm:pt>
    <dgm:pt modelId="{46E104BD-213C-4C32-BAF8-6514C7BDF8A1}" type="pres">
      <dgm:prSet presAssocID="{766530B4-AE35-4A68-9677-EF7F318B6B1B}" presName="sibTrans" presStyleCnt="0"/>
      <dgm:spPr/>
    </dgm:pt>
    <dgm:pt modelId="{B94A80C4-8290-46D7-B3B5-F24A4C9CAA87}" type="pres">
      <dgm:prSet presAssocID="{142A1D42-5581-48A6-BCF4-26006CF43B82}" presName="node" presStyleLbl="node1" presStyleIdx="8" presStyleCnt="10">
        <dgm:presLayoutVars>
          <dgm:bulletEnabled val="1"/>
        </dgm:presLayoutVars>
      </dgm:prSet>
      <dgm:spPr/>
    </dgm:pt>
    <dgm:pt modelId="{E6FFB64E-1377-4DD8-984A-A10F13A188EE}" type="pres">
      <dgm:prSet presAssocID="{EFDBFF29-DAA4-4692-B8E4-F8E74B14916D}" presName="sibTrans" presStyleCnt="0"/>
      <dgm:spPr/>
    </dgm:pt>
    <dgm:pt modelId="{C19E29FE-2B40-492E-A84C-CEF336C52015}" type="pres">
      <dgm:prSet presAssocID="{736A80C4-212C-4E20-A4FA-2094C6A9A9C2}" presName="node" presStyleLbl="node1" presStyleIdx="9" presStyleCnt="10">
        <dgm:presLayoutVars>
          <dgm:bulletEnabled val="1"/>
        </dgm:presLayoutVars>
      </dgm:prSet>
      <dgm:spPr/>
    </dgm:pt>
  </dgm:ptLst>
  <dgm:cxnLst>
    <dgm:cxn modelId="{AC3F3B0B-1C71-41D6-93A4-6F7C97B01E0D}" type="presOf" srcId="{736A80C4-212C-4E20-A4FA-2094C6A9A9C2}" destId="{C19E29FE-2B40-492E-A84C-CEF336C52015}" srcOrd="0" destOrd="0" presId="urn:microsoft.com/office/officeart/2005/8/layout/default"/>
    <dgm:cxn modelId="{D5E42735-26C1-4C7E-81CF-073DCE22C281}" type="presOf" srcId="{04EBEDB1-EC06-466E-8E9B-15EAD7A23BCE}" destId="{F591D4FD-C036-43D2-A6D4-368FB21536D7}" srcOrd="0" destOrd="0" presId="urn:microsoft.com/office/officeart/2005/8/layout/default"/>
    <dgm:cxn modelId="{658E545F-88D5-4F14-B860-18F5E45D5795}" type="presOf" srcId="{E13CD53C-D742-43A4-9F6E-1FB049DAE994}" destId="{41A68530-D79D-4068-941E-3744BDEC7668}" srcOrd="0" destOrd="0" presId="urn:microsoft.com/office/officeart/2005/8/layout/default"/>
    <dgm:cxn modelId="{9271F141-5239-406C-A663-E090C251AF02}" srcId="{F40D13B6-4FE6-4CFE-9266-C19F5CD69D12}" destId="{64ED4014-624D-45D5-A313-B9C5EBCD7069}" srcOrd="3" destOrd="0" parTransId="{5ABEAAB7-3B44-43FF-A344-82E1A5E2E438}" sibTransId="{CBCD9D7D-6F28-4C6F-B5F8-DFBF6F4521C4}"/>
    <dgm:cxn modelId="{D95EEE42-DDF3-4757-9F02-FACCE556FC44}" type="presOf" srcId="{F239F20E-E238-408C-AC7A-0E6EEC493C1E}" destId="{42F7DAE6-BF47-4D39-A34E-445538001B46}" srcOrd="0" destOrd="0" presId="urn:microsoft.com/office/officeart/2005/8/layout/default"/>
    <dgm:cxn modelId="{87701E43-5254-4368-AA04-92A9FA2DD652}" type="presOf" srcId="{9DDF7B2B-CB08-4172-8451-9B998D7951EC}" destId="{268FF5A3-F431-45D1-B005-09D50656AC9D}" srcOrd="0" destOrd="0" presId="urn:microsoft.com/office/officeart/2005/8/layout/default"/>
    <dgm:cxn modelId="{887E2147-D92C-4DBB-ADB7-436745D97DE6}" srcId="{F40D13B6-4FE6-4CFE-9266-C19F5CD69D12}" destId="{26A19693-DAF6-4F43-8EA2-A43B8A651973}" srcOrd="4" destOrd="0" parTransId="{870E14F5-7E5F-4023-8756-C5D6A60642D9}" sibTransId="{A02488E9-D70D-4F95-877E-399854517D8C}"/>
    <dgm:cxn modelId="{D5418C89-3265-4FF2-BC6D-7BDF9396B205}" type="presOf" srcId="{E9B2386C-2F1B-4FC1-984D-49A45FCB73DE}" destId="{7227BAFE-97D7-468E-834B-E99CFA914A2B}" srcOrd="0" destOrd="0" presId="urn:microsoft.com/office/officeart/2005/8/layout/default"/>
    <dgm:cxn modelId="{440950A2-FC47-456E-AA02-F1A08C9F4AD7}" type="presOf" srcId="{F40D13B6-4FE6-4CFE-9266-C19F5CD69D12}" destId="{CD9AA39F-6AB1-44C4-A0B7-7C233F10232C}" srcOrd="0" destOrd="0" presId="urn:microsoft.com/office/officeart/2005/8/layout/default"/>
    <dgm:cxn modelId="{448257AB-59FB-46AC-9FCB-639FEAB7A67E}" type="presOf" srcId="{F253AE91-B6D6-4CD8-A003-F13C15D27D49}" destId="{80AF6790-D5DB-4072-B241-7A8D2B5ABD4E}" srcOrd="0" destOrd="0" presId="urn:microsoft.com/office/officeart/2005/8/layout/default"/>
    <dgm:cxn modelId="{48FB05AF-B2F6-4F9E-8FD7-8F9842F7A614}" type="presOf" srcId="{26A19693-DAF6-4F43-8EA2-A43B8A651973}" destId="{DC351525-3F51-48CA-9BE1-B5D42604BA69}" srcOrd="0" destOrd="0" presId="urn:microsoft.com/office/officeart/2005/8/layout/default"/>
    <dgm:cxn modelId="{9967DDAF-43FF-4360-880E-404831960425}" srcId="{F40D13B6-4FE6-4CFE-9266-C19F5CD69D12}" destId="{F239F20E-E238-408C-AC7A-0E6EEC493C1E}" srcOrd="6" destOrd="0" parTransId="{8A91C596-56AD-42C8-84D5-518E5AE72D62}" sibTransId="{CB376F02-83D4-4E0C-AFD2-3E91BDDCC5C1}"/>
    <dgm:cxn modelId="{3DF11DB3-52CC-4BF7-8B58-D28DC23559B1}" type="presOf" srcId="{142A1D42-5581-48A6-BCF4-26006CF43B82}" destId="{B94A80C4-8290-46D7-B3B5-F24A4C9CAA87}" srcOrd="0" destOrd="0" presId="urn:microsoft.com/office/officeart/2005/8/layout/default"/>
    <dgm:cxn modelId="{A32B71B4-AFD7-412B-8E7C-7F758572155A}" srcId="{F40D13B6-4FE6-4CFE-9266-C19F5CD69D12}" destId="{142A1D42-5581-48A6-BCF4-26006CF43B82}" srcOrd="8" destOrd="0" parTransId="{82C5DD59-63CF-47E3-B4ED-9580D2793645}" sibTransId="{EFDBFF29-DAA4-4692-B8E4-F8E74B14916D}"/>
    <dgm:cxn modelId="{5D4144C5-A0A9-4A1F-A7EA-00063D3D44EE}" srcId="{F40D13B6-4FE6-4CFE-9266-C19F5CD69D12}" destId="{9DDF7B2B-CB08-4172-8451-9B998D7951EC}" srcOrd="5" destOrd="0" parTransId="{0DD0C342-8881-4A47-8DDE-1FB367E602F8}" sibTransId="{9A636533-C764-46CF-A837-8E2E6B04E070}"/>
    <dgm:cxn modelId="{86714AC6-490F-4BFA-BAAC-F3FA525C1C9E}" srcId="{F40D13B6-4FE6-4CFE-9266-C19F5CD69D12}" destId="{E9B2386C-2F1B-4FC1-984D-49A45FCB73DE}" srcOrd="1" destOrd="0" parTransId="{28BF4E47-48BF-4D28-BA69-2C4DC39A1735}" sibTransId="{8D180233-5048-4254-8405-F02703F32174}"/>
    <dgm:cxn modelId="{45834DCF-C2BA-45EE-B304-08D7EB8176FF}" srcId="{F40D13B6-4FE6-4CFE-9266-C19F5CD69D12}" destId="{E13CD53C-D742-43A4-9F6E-1FB049DAE994}" srcOrd="0" destOrd="0" parTransId="{76F9963D-DE99-4C5A-BB60-C9E7720AE7CE}" sibTransId="{452685BE-3F7D-4F1B-B0D2-5270F72A577C}"/>
    <dgm:cxn modelId="{5C7952D4-1AED-44A1-93ED-31D54591618F}" srcId="{F40D13B6-4FE6-4CFE-9266-C19F5CD69D12}" destId="{736A80C4-212C-4E20-A4FA-2094C6A9A9C2}" srcOrd="9" destOrd="0" parTransId="{F6DA3889-F2E1-4621-A7FE-BD0EB03EF03D}" sibTransId="{6E76AF33-9623-4329-A25A-406FB4A73AB3}"/>
    <dgm:cxn modelId="{475DE4D4-E043-4CA9-927D-A8055D3E1FD7}" srcId="{F40D13B6-4FE6-4CFE-9266-C19F5CD69D12}" destId="{04EBEDB1-EC06-466E-8E9B-15EAD7A23BCE}" srcOrd="2" destOrd="0" parTransId="{E0E8B3D2-5935-44B6-B1E7-970A0A1B7C01}" sibTransId="{7B6766FB-B3CE-4D67-B232-4980BB420358}"/>
    <dgm:cxn modelId="{65888DE2-22A5-4BBA-B2B7-64879B651367}" srcId="{F40D13B6-4FE6-4CFE-9266-C19F5CD69D12}" destId="{F253AE91-B6D6-4CD8-A003-F13C15D27D49}" srcOrd="7" destOrd="0" parTransId="{C5C43697-B4D5-4840-8547-237FA213DCE2}" sibTransId="{766530B4-AE35-4A68-9677-EF7F318B6B1B}"/>
    <dgm:cxn modelId="{9AB51DEC-6AD2-48F8-A6D9-9DCB1408D389}" type="presOf" srcId="{64ED4014-624D-45D5-A313-B9C5EBCD7069}" destId="{D3E02791-892D-453E-A053-7BD76D8B6861}" srcOrd="0" destOrd="0" presId="urn:microsoft.com/office/officeart/2005/8/layout/default"/>
    <dgm:cxn modelId="{3BB9E08D-1FDD-4C29-B78A-21EA51B003EF}" type="presParOf" srcId="{CD9AA39F-6AB1-44C4-A0B7-7C233F10232C}" destId="{41A68530-D79D-4068-941E-3744BDEC7668}" srcOrd="0" destOrd="0" presId="urn:microsoft.com/office/officeart/2005/8/layout/default"/>
    <dgm:cxn modelId="{162BB71F-DF74-46FA-9A24-2F9BBA34FF20}" type="presParOf" srcId="{CD9AA39F-6AB1-44C4-A0B7-7C233F10232C}" destId="{60E44445-97E9-4183-878C-729B8BF8066A}" srcOrd="1" destOrd="0" presId="urn:microsoft.com/office/officeart/2005/8/layout/default"/>
    <dgm:cxn modelId="{75B99224-AD37-4EDB-81CD-9B3121AF8BF4}" type="presParOf" srcId="{CD9AA39F-6AB1-44C4-A0B7-7C233F10232C}" destId="{7227BAFE-97D7-468E-834B-E99CFA914A2B}" srcOrd="2" destOrd="0" presId="urn:microsoft.com/office/officeart/2005/8/layout/default"/>
    <dgm:cxn modelId="{B5DBB9CA-13B8-4EBA-AD51-73CF32DBC6CB}" type="presParOf" srcId="{CD9AA39F-6AB1-44C4-A0B7-7C233F10232C}" destId="{CAA538F5-5C91-46AF-9E6C-86F804B9DCA1}" srcOrd="3" destOrd="0" presId="urn:microsoft.com/office/officeart/2005/8/layout/default"/>
    <dgm:cxn modelId="{165B3755-850D-42ED-BC98-01E1BA70A88D}" type="presParOf" srcId="{CD9AA39F-6AB1-44C4-A0B7-7C233F10232C}" destId="{F591D4FD-C036-43D2-A6D4-368FB21536D7}" srcOrd="4" destOrd="0" presId="urn:microsoft.com/office/officeart/2005/8/layout/default"/>
    <dgm:cxn modelId="{1B9B440B-974D-4218-A515-E6A8FE67E112}" type="presParOf" srcId="{CD9AA39F-6AB1-44C4-A0B7-7C233F10232C}" destId="{D53A7FF3-FA78-4140-A8BD-89ACC8C41B99}" srcOrd="5" destOrd="0" presId="urn:microsoft.com/office/officeart/2005/8/layout/default"/>
    <dgm:cxn modelId="{97F714FB-BDEA-4927-A271-26EB0E9A964B}" type="presParOf" srcId="{CD9AA39F-6AB1-44C4-A0B7-7C233F10232C}" destId="{D3E02791-892D-453E-A053-7BD76D8B6861}" srcOrd="6" destOrd="0" presId="urn:microsoft.com/office/officeart/2005/8/layout/default"/>
    <dgm:cxn modelId="{0DBD9676-9E13-4F65-A8FF-B3FA3F3B6B49}" type="presParOf" srcId="{CD9AA39F-6AB1-44C4-A0B7-7C233F10232C}" destId="{0ADFD8DD-B310-4813-AD27-C7C1D7E20E9D}" srcOrd="7" destOrd="0" presId="urn:microsoft.com/office/officeart/2005/8/layout/default"/>
    <dgm:cxn modelId="{F156717A-775D-406D-9FF2-C42A47C15D71}" type="presParOf" srcId="{CD9AA39F-6AB1-44C4-A0B7-7C233F10232C}" destId="{DC351525-3F51-48CA-9BE1-B5D42604BA69}" srcOrd="8" destOrd="0" presId="urn:microsoft.com/office/officeart/2005/8/layout/default"/>
    <dgm:cxn modelId="{D1E407B2-9FFF-426D-BC37-664910CB5CC6}" type="presParOf" srcId="{CD9AA39F-6AB1-44C4-A0B7-7C233F10232C}" destId="{5DBFA363-05EC-4B06-8C41-699793950373}" srcOrd="9" destOrd="0" presId="urn:microsoft.com/office/officeart/2005/8/layout/default"/>
    <dgm:cxn modelId="{B1CF762C-F488-4822-BCF0-C263F8E9CDC2}" type="presParOf" srcId="{CD9AA39F-6AB1-44C4-A0B7-7C233F10232C}" destId="{268FF5A3-F431-45D1-B005-09D50656AC9D}" srcOrd="10" destOrd="0" presId="urn:microsoft.com/office/officeart/2005/8/layout/default"/>
    <dgm:cxn modelId="{EFE391E5-AEB5-4236-81E6-BA552491C337}" type="presParOf" srcId="{CD9AA39F-6AB1-44C4-A0B7-7C233F10232C}" destId="{01FB9E79-9C16-4644-A5FE-88FBBA4577BF}" srcOrd="11" destOrd="0" presId="urn:microsoft.com/office/officeart/2005/8/layout/default"/>
    <dgm:cxn modelId="{44CE3521-DCA5-414A-B784-FC5E1C37773A}" type="presParOf" srcId="{CD9AA39F-6AB1-44C4-A0B7-7C233F10232C}" destId="{42F7DAE6-BF47-4D39-A34E-445538001B46}" srcOrd="12" destOrd="0" presId="urn:microsoft.com/office/officeart/2005/8/layout/default"/>
    <dgm:cxn modelId="{4D67A288-D4D4-4C04-8392-746D4ACA4EC7}" type="presParOf" srcId="{CD9AA39F-6AB1-44C4-A0B7-7C233F10232C}" destId="{A000A6D1-7144-49B8-9701-AB0083519A4A}" srcOrd="13" destOrd="0" presId="urn:microsoft.com/office/officeart/2005/8/layout/default"/>
    <dgm:cxn modelId="{8190CF04-84F3-4BC4-B99E-2D9A81A9851B}" type="presParOf" srcId="{CD9AA39F-6AB1-44C4-A0B7-7C233F10232C}" destId="{80AF6790-D5DB-4072-B241-7A8D2B5ABD4E}" srcOrd="14" destOrd="0" presId="urn:microsoft.com/office/officeart/2005/8/layout/default"/>
    <dgm:cxn modelId="{9FA27F9D-E0F6-4B34-A9AF-583DAEA2930A}" type="presParOf" srcId="{CD9AA39F-6AB1-44C4-A0B7-7C233F10232C}" destId="{46E104BD-213C-4C32-BAF8-6514C7BDF8A1}" srcOrd="15" destOrd="0" presId="urn:microsoft.com/office/officeart/2005/8/layout/default"/>
    <dgm:cxn modelId="{F94DBDF8-71EB-4893-9B0D-336F7033D2F9}" type="presParOf" srcId="{CD9AA39F-6AB1-44C4-A0B7-7C233F10232C}" destId="{B94A80C4-8290-46D7-B3B5-F24A4C9CAA87}" srcOrd="16" destOrd="0" presId="urn:microsoft.com/office/officeart/2005/8/layout/default"/>
    <dgm:cxn modelId="{C08DCAFA-BB77-42F9-AEDF-632B35A62454}" type="presParOf" srcId="{CD9AA39F-6AB1-44C4-A0B7-7C233F10232C}" destId="{E6FFB64E-1377-4DD8-984A-A10F13A188EE}" srcOrd="17" destOrd="0" presId="urn:microsoft.com/office/officeart/2005/8/layout/default"/>
    <dgm:cxn modelId="{EB257753-AC45-4D74-9BFF-EAB8A2988BD7}" type="presParOf" srcId="{CD9AA39F-6AB1-44C4-A0B7-7C233F10232C}" destId="{C19E29FE-2B40-492E-A84C-CEF336C52015}" srcOrd="18"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479AFB2-B2C0-48E8-8EAF-E66AEABE3BD7}" type="doc">
      <dgm:prSet loTypeId="urn:microsoft.com/office/officeart/2005/8/layout/vProcess5" loCatId="process" qsTypeId="urn:microsoft.com/office/officeart/2005/8/quickstyle/simple5" qsCatId="simple" csTypeId="urn:microsoft.com/office/officeart/2005/8/colors/accent0_3" csCatId="mainScheme" phldr="1"/>
      <dgm:spPr/>
      <dgm:t>
        <a:bodyPr/>
        <a:lstStyle/>
        <a:p>
          <a:endParaRPr lang="en-US"/>
        </a:p>
      </dgm:t>
    </dgm:pt>
    <dgm:pt modelId="{6452BD44-1816-4429-8796-C4937D24CCB3}">
      <dgm:prSet/>
      <dgm:spPr/>
      <dgm:t>
        <a:bodyPr/>
        <a:lstStyle/>
        <a:p>
          <a:r>
            <a:rPr lang="en-US" dirty="0">
              <a:latin typeface="Open Sans" pitchFamily="2" charset="0"/>
              <a:ea typeface="Open Sans" pitchFamily="2" charset="0"/>
              <a:cs typeface="Open Sans" pitchFamily="2" charset="0"/>
            </a:rPr>
            <a:t>Don’t attempt to restrain unless you have twice the height and twice the weight.</a:t>
          </a:r>
        </a:p>
      </dgm:t>
    </dgm:pt>
    <dgm:pt modelId="{9C16455B-61C9-4342-8A77-071E17C5BA67}" type="parTrans" cxnId="{6DCFC857-4F73-419A-8A13-BBF77717DFE7}">
      <dgm:prSet/>
      <dgm:spPr/>
      <dgm:t>
        <a:bodyPr/>
        <a:lstStyle/>
        <a:p>
          <a:endParaRPr lang="en-US"/>
        </a:p>
      </dgm:t>
    </dgm:pt>
    <dgm:pt modelId="{55856D71-604C-4DDD-B099-DAC2E87E011A}" type="sibTrans" cxnId="{6DCFC857-4F73-419A-8A13-BBF77717DFE7}">
      <dgm:prSet/>
      <dgm:spPr/>
      <dgm:t>
        <a:bodyPr/>
        <a:lstStyle/>
        <a:p>
          <a:endParaRPr lang="en-US"/>
        </a:p>
      </dgm:t>
    </dgm:pt>
    <dgm:pt modelId="{EB69F770-9D11-44DC-9A9E-A0798522033C}">
      <dgm:prSet/>
      <dgm:spPr/>
      <dgm:t>
        <a:bodyPr/>
        <a:lstStyle/>
        <a:p>
          <a:r>
            <a:rPr lang="en-US" dirty="0">
              <a:latin typeface="Open Sans" pitchFamily="2" charset="0"/>
              <a:ea typeface="Open Sans" pitchFamily="2" charset="0"/>
              <a:cs typeface="Open Sans" pitchFamily="2" charset="0"/>
            </a:rPr>
            <a:t>Only the Captain talks to the individual and will use the “rule of five”.</a:t>
          </a:r>
        </a:p>
      </dgm:t>
    </dgm:pt>
    <dgm:pt modelId="{429E621D-EF4A-456F-921F-B6533E7853C4}" type="parTrans" cxnId="{9281A3DA-D91E-4127-A8F7-D62279923C23}">
      <dgm:prSet/>
      <dgm:spPr/>
      <dgm:t>
        <a:bodyPr/>
        <a:lstStyle/>
        <a:p>
          <a:endParaRPr lang="en-US"/>
        </a:p>
      </dgm:t>
    </dgm:pt>
    <dgm:pt modelId="{542FEAB5-D739-4AD8-B08A-0E90AC211835}" type="sibTrans" cxnId="{9281A3DA-D91E-4127-A8F7-D62279923C23}">
      <dgm:prSet/>
      <dgm:spPr/>
      <dgm:t>
        <a:bodyPr/>
        <a:lstStyle/>
        <a:p>
          <a:endParaRPr lang="en-US"/>
        </a:p>
      </dgm:t>
    </dgm:pt>
    <dgm:pt modelId="{D95EA5A7-C2C6-47BB-99A0-D2A49123EECB}">
      <dgm:prSet/>
      <dgm:spPr/>
      <dgm:t>
        <a:bodyPr/>
        <a:lstStyle/>
        <a:p>
          <a:r>
            <a:rPr lang="en-US" dirty="0">
              <a:latin typeface="Open Sans" pitchFamily="2" charset="0"/>
              <a:ea typeface="Open Sans" pitchFamily="2" charset="0"/>
              <a:cs typeface="Open Sans" pitchFamily="2" charset="0"/>
            </a:rPr>
            <a:t>When using restraints </a:t>
          </a:r>
          <a:r>
            <a:rPr lang="en-US" b="1" i="1" dirty="0">
              <a:latin typeface="Open Sans" pitchFamily="2" charset="0"/>
              <a:ea typeface="Open Sans" pitchFamily="2" charset="0"/>
              <a:cs typeface="Open Sans" pitchFamily="2" charset="0"/>
            </a:rPr>
            <a:t>always</a:t>
          </a:r>
          <a:r>
            <a:rPr lang="en-US" dirty="0">
              <a:latin typeface="Open Sans" pitchFamily="2" charset="0"/>
              <a:ea typeface="Open Sans" pitchFamily="2" charset="0"/>
              <a:cs typeface="Open Sans" pitchFamily="2" charset="0"/>
            </a:rPr>
            <a:t> watch for breathing and circulation. </a:t>
          </a:r>
        </a:p>
      </dgm:t>
    </dgm:pt>
    <dgm:pt modelId="{2F5B2F65-9B90-4F1B-99AF-2CD3BE57FD46}" type="parTrans" cxnId="{F476F556-FD78-47B2-9CBA-254CCB2CA24E}">
      <dgm:prSet/>
      <dgm:spPr/>
      <dgm:t>
        <a:bodyPr/>
        <a:lstStyle/>
        <a:p>
          <a:endParaRPr lang="en-US"/>
        </a:p>
      </dgm:t>
    </dgm:pt>
    <dgm:pt modelId="{D05318A6-2D52-4C83-8248-2223D1865038}" type="sibTrans" cxnId="{F476F556-FD78-47B2-9CBA-254CCB2CA24E}">
      <dgm:prSet/>
      <dgm:spPr/>
      <dgm:t>
        <a:bodyPr/>
        <a:lstStyle/>
        <a:p>
          <a:endParaRPr lang="en-US"/>
        </a:p>
      </dgm:t>
    </dgm:pt>
    <dgm:pt modelId="{F2ADC557-B63A-429B-B781-7EB75F23DC3F}" type="pres">
      <dgm:prSet presAssocID="{0479AFB2-B2C0-48E8-8EAF-E66AEABE3BD7}" presName="outerComposite" presStyleCnt="0">
        <dgm:presLayoutVars>
          <dgm:chMax val="5"/>
          <dgm:dir/>
          <dgm:resizeHandles val="exact"/>
        </dgm:presLayoutVars>
      </dgm:prSet>
      <dgm:spPr/>
    </dgm:pt>
    <dgm:pt modelId="{1ED15A43-9C29-4BE1-BC15-B6413AAE30F4}" type="pres">
      <dgm:prSet presAssocID="{0479AFB2-B2C0-48E8-8EAF-E66AEABE3BD7}" presName="dummyMaxCanvas" presStyleCnt="0">
        <dgm:presLayoutVars/>
      </dgm:prSet>
      <dgm:spPr/>
    </dgm:pt>
    <dgm:pt modelId="{51BB7891-D3C2-445D-986C-BB39F89326DE}" type="pres">
      <dgm:prSet presAssocID="{0479AFB2-B2C0-48E8-8EAF-E66AEABE3BD7}" presName="ThreeNodes_1" presStyleLbl="node1" presStyleIdx="0" presStyleCnt="3" custLinFactNeighborY="0">
        <dgm:presLayoutVars>
          <dgm:bulletEnabled val="1"/>
        </dgm:presLayoutVars>
      </dgm:prSet>
      <dgm:spPr/>
    </dgm:pt>
    <dgm:pt modelId="{721B1AA5-2F8B-4993-B111-99B66D81AC23}" type="pres">
      <dgm:prSet presAssocID="{0479AFB2-B2C0-48E8-8EAF-E66AEABE3BD7}" presName="ThreeNodes_2" presStyleLbl="node1" presStyleIdx="1" presStyleCnt="3">
        <dgm:presLayoutVars>
          <dgm:bulletEnabled val="1"/>
        </dgm:presLayoutVars>
      </dgm:prSet>
      <dgm:spPr/>
    </dgm:pt>
    <dgm:pt modelId="{F01063A0-310A-4566-895A-52E329C95200}" type="pres">
      <dgm:prSet presAssocID="{0479AFB2-B2C0-48E8-8EAF-E66AEABE3BD7}" presName="ThreeNodes_3" presStyleLbl="node1" presStyleIdx="2" presStyleCnt="3">
        <dgm:presLayoutVars>
          <dgm:bulletEnabled val="1"/>
        </dgm:presLayoutVars>
      </dgm:prSet>
      <dgm:spPr/>
    </dgm:pt>
    <dgm:pt modelId="{B8A86987-E061-4EA4-A552-113E8989A95E}" type="pres">
      <dgm:prSet presAssocID="{0479AFB2-B2C0-48E8-8EAF-E66AEABE3BD7}" presName="ThreeConn_1-2" presStyleLbl="fgAccFollowNode1" presStyleIdx="0" presStyleCnt="2">
        <dgm:presLayoutVars>
          <dgm:bulletEnabled val="1"/>
        </dgm:presLayoutVars>
      </dgm:prSet>
      <dgm:spPr/>
    </dgm:pt>
    <dgm:pt modelId="{A8E06E30-C72E-4A4B-8C00-171C379A03AF}" type="pres">
      <dgm:prSet presAssocID="{0479AFB2-B2C0-48E8-8EAF-E66AEABE3BD7}" presName="ThreeConn_2-3" presStyleLbl="fgAccFollowNode1" presStyleIdx="1" presStyleCnt="2">
        <dgm:presLayoutVars>
          <dgm:bulletEnabled val="1"/>
        </dgm:presLayoutVars>
      </dgm:prSet>
      <dgm:spPr/>
    </dgm:pt>
    <dgm:pt modelId="{3C7B2F24-0860-4BAF-AC45-568EF06EF297}" type="pres">
      <dgm:prSet presAssocID="{0479AFB2-B2C0-48E8-8EAF-E66AEABE3BD7}" presName="ThreeNodes_1_text" presStyleLbl="node1" presStyleIdx="2" presStyleCnt="3">
        <dgm:presLayoutVars>
          <dgm:bulletEnabled val="1"/>
        </dgm:presLayoutVars>
      </dgm:prSet>
      <dgm:spPr/>
    </dgm:pt>
    <dgm:pt modelId="{D9386233-6FC1-43CE-9EB7-C43D5A2BD7F7}" type="pres">
      <dgm:prSet presAssocID="{0479AFB2-B2C0-48E8-8EAF-E66AEABE3BD7}" presName="ThreeNodes_2_text" presStyleLbl="node1" presStyleIdx="2" presStyleCnt="3">
        <dgm:presLayoutVars>
          <dgm:bulletEnabled val="1"/>
        </dgm:presLayoutVars>
      </dgm:prSet>
      <dgm:spPr/>
    </dgm:pt>
    <dgm:pt modelId="{55431998-05E4-410D-8B00-48F34431CE60}" type="pres">
      <dgm:prSet presAssocID="{0479AFB2-B2C0-48E8-8EAF-E66AEABE3BD7}" presName="ThreeNodes_3_text" presStyleLbl="node1" presStyleIdx="2" presStyleCnt="3">
        <dgm:presLayoutVars>
          <dgm:bulletEnabled val="1"/>
        </dgm:presLayoutVars>
      </dgm:prSet>
      <dgm:spPr/>
    </dgm:pt>
  </dgm:ptLst>
  <dgm:cxnLst>
    <dgm:cxn modelId="{8B521602-8581-4965-9DA8-E3ADDE2D5D93}" type="presOf" srcId="{55856D71-604C-4DDD-B099-DAC2E87E011A}" destId="{B8A86987-E061-4EA4-A552-113E8989A95E}" srcOrd="0" destOrd="0" presId="urn:microsoft.com/office/officeart/2005/8/layout/vProcess5"/>
    <dgm:cxn modelId="{99ACEE06-6A90-4CC8-AFA4-74091135F8CC}" type="presOf" srcId="{EB69F770-9D11-44DC-9A9E-A0798522033C}" destId="{D9386233-6FC1-43CE-9EB7-C43D5A2BD7F7}" srcOrd="1" destOrd="0" presId="urn:microsoft.com/office/officeart/2005/8/layout/vProcess5"/>
    <dgm:cxn modelId="{8AD0BB0F-C215-47A4-92A1-3C87ABA7B1F6}" type="presOf" srcId="{D95EA5A7-C2C6-47BB-99A0-D2A49123EECB}" destId="{F01063A0-310A-4566-895A-52E329C95200}" srcOrd="0" destOrd="0" presId="urn:microsoft.com/office/officeart/2005/8/layout/vProcess5"/>
    <dgm:cxn modelId="{18201A3E-CDB1-4E76-8882-39C02ACEC4E2}" type="presOf" srcId="{0479AFB2-B2C0-48E8-8EAF-E66AEABE3BD7}" destId="{F2ADC557-B63A-429B-B781-7EB75F23DC3F}" srcOrd="0" destOrd="0" presId="urn:microsoft.com/office/officeart/2005/8/layout/vProcess5"/>
    <dgm:cxn modelId="{F476F556-FD78-47B2-9CBA-254CCB2CA24E}" srcId="{0479AFB2-B2C0-48E8-8EAF-E66AEABE3BD7}" destId="{D95EA5A7-C2C6-47BB-99A0-D2A49123EECB}" srcOrd="2" destOrd="0" parTransId="{2F5B2F65-9B90-4F1B-99AF-2CD3BE57FD46}" sibTransId="{D05318A6-2D52-4C83-8248-2223D1865038}"/>
    <dgm:cxn modelId="{6DCFC857-4F73-419A-8A13-BBF77717DFE7}" srcId="{0479AFB2-B2C0-48E8-8EAF-E66AEABE3BD7}" destId="{6452BD44-1816-4429-8796-C4937D24CCB3}" srcOrd="0" destOrd="0" parTransId="{9C16455B-61C9-4342-8A77-071E17C5BA67}" sibTransId="{55856D71-604C-4DDD-B099-DAC2E87E011A}"/>
    <dgm:cxn modelId="{9A972486-413F-4B56-A8FC-2AC7D26EF3DF}" type="presOf" srcId="{6452BD44-1816-4429-8796-C4937D24CCB3}" destId="{3C7B2F24-0860-4BAF-AC45-568EF06EF297}" srcOrd="1" destOrd="0" presId="urn:microsoft.com/office/officeart/2005/8/layout/vProcess5"/>
    <dgm:cxn modelId="{566A5CBB-86EF-468C-AC84-42FBE76F99B9}" type="presOf" srcId="{EB69F770-9D11-44DC-9A9E-A0798522033C}" destId="{721B1AA5-2F8B-4993-B111-99B66D81AC23}" srcOrd="0" destOrd="0" presId="urn:microsoft.com/office/officeart/2005/8/layout/vProcess5"/>
    <dgm:cxn modelId="{AC0407BE-7313-42D6-AEF8-A2A06B359F04}" type="presOf" srcId="{542FEAB5-D739-4AD8-B08A-0E90AC211835}" destId="{A8E06E30-C72E-4A4B-8C00-171C379A03AF}" srcOrd="0" destOrd="0" presId="urn:microsoft.com/office/officeart/2005/8/layout/vProcess5"/>
    <dgm:cxn modelId="{9281A3DA-D91E-4127-A8F7-D62279923C23}" srcId="{0479AFB2-B2C0-48E8-8EAF-E66AEABE3BD7}" destId="{EB69F770-9D11-44DC-9A9E-A0798522033C}" srcOrd="1" destOrd="0" parTransId="{429E621D-EF4A-456F-921F-B6533E7853C4}" sibTransId="{542FEAB5-D739-4AD8-B08A-0E90AC211835}"/>
    <dgm:cxn modelId="{02EC33F5-9ABD-4D5A-A97D-B913A0CB796D}" type="presOf" srcId="{6452BD44-1816-4429-8796-C4937D24CCB3}" destId="{51BB7891-D3C2-445D-986C-BB39F89326DE}" srcOrd="0" destOrd="0" presId="urn:microsoft.com/office/officeart/2005/8/layout/vProcess5"/>
    <dgm:cxn modelId="{BA5918FB-4BBB-4DF2-A6A3-3BB3CA78B3E4}" type="presOf" srcId="{D95EA5A7-C2C6-47BB-99A0-D2A49123EECB}" destId="{55431998-05E4-410D-8B00-48F34431CE60}" srcOrd="1" destOrd="0" presId="urn:microsoft.com/office/officeart/2005/8/layout/vProcess5"/>
    <dgm:cxn modelId="{2C18F254-0906-4354-B331-781406144A5B}" type="presParOf" srcId="{F2ADC557-B63A-429B-B781-7EB75F23DC3F}" destId="{1ED15A43-9C29-4BE1-BC15-B6413AAE30F4}" srcOrd="0" destOrd="0" presId="urn:microsoft.com/office/officeart/2005/8/layout/vProcess5"/>
    <dgm:cxn modelId="{C94C1A9A-B312-4A59-A7D0-3CF8F7372D97}" type="presParOf" srcId="{F2ADC557-B63A-429B-B781-7EB75F23DC3F}" destId="{51BB7891-D3C2-445D-986C-BB39F89326DE}" srcOrd="1" destOrd="0" presId="urn:microsoft.com/office/officeart/2005/8/layout/vProcess5"/>
    <dgm:cxn modelId="{CE2D44C5-00DC-4915-8628-2ABBABF22231}" type="presParOf" srcId="{F2ADC557-B63A-429B-B781-7EB75F23DC3F}" destId="{721B1AA5-2F8B-4993-B111-99B66D81AC23}" srcOrd="2" destOrd="0" presId="urn:microsoft.com/office/officeart/2005/8/layout/vProcess5"/>
    <dgm:cxn modelId="{D9210644-7E01-4B58-AC02-E963F2BA447E}" type="presParOf" srcId="{F2ADC557-B63A-429B-B781-7EB75F23DC3F}" destId="{F01063A0-310A-4566-895A-52E329C95200}" srcOrd="3" destOrd="0" presId="urn:microsoft.com/office/officeart/2005/8/layout/vProcess5"/>
    <dgm:cxn modelId="{D21B610C-7A4B-4994-8192-72BDF29B6364}" type="presParOf" srcId="{F2ADC557-B63A-429B-B781-7EB75F23DC3F}" destId="{B8A86987-E061-4EA4-A552-113E8989A95E}" srcOrd="4" destOrd="0" presId="urn:microsoft.com/office/officeart/2005/8/layout/vProcess5"/>
    <dgm:cxn modelId="{5620CE9B-2E0A-4512-8D16-2E64312E968D}" type="presParOf" srcId="{F2ADC557-B63A-429B-B781-7EB75F23DC3F}" destId="{A8E06E30-C72E-4A4B-8C00-171C379A03AF}" srcOrd="5" destOrd="0" presId="urn:microsoft.com/office/officeart/2005/8/layout/vProcess5"/>
    <dgm:cxn modelId="{3D17AA46-11ED-4CB3-91FF-168D85B9080B}" type="presParOf" srcId="{F2ADC557-B63A-429B-B781-7EB75F23DC3F}" destId="{3C7B2F24-0860-4BAF-AC45-568EF06EF297}" srcOrd="6" destOrd="0" presId="urn:microsoft.com/office/officeart/2005/8/layout/vProcess5"/>
    <dgm:cxn modelId="{CFFE8233-FECD-4943-895A-62D96900E173}" type="presParOf" srcId="{F2ADC557-B63A-429B-B781-7EB75F23DC3F}" destId="{D9386233-6FC1-43CE-9EB7-C43D5A2BD7F7}" srcOrd="7" destOrd="0" presId="urn:microsoft.com/office/officeart/2005/8/layout/vProcess5"/>
    <dgm:cxn modelId="{366CBD51-680D-48B2-8A8D-DEEE83337BE6}" type="presParOf" srcId="{F2ADC557-B63A-429B-B781-7EB75F23DC3F}" destId="{55431998-05E4-410D-8B00-48F34431CE60}" srcOrd="8" destOrd="0" presId="urn:microsoft.com/office/officeart/2005/8/layout/vProcess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7EF891-4F67-48A1-BB3F-85CA131BCEA3}">
      <dsp:nvSpPr>
        <dsp:cNvPr id="0" name=""/>
        <dsp:cNvSpPr/>
      </dsp:nvSpPr>
      <dsp:spPr>
        <a:xfrm>
          <a:off x="834730" y="1530826"/>
          <a:ext cx="810000" cy="81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38B8FA0-C995-4B4C-A9AC-61474236247A}">
      <dsp:nvSpPr>
        <dsp:cNvPr id="0" name=""/>
        <dsp:cNvSpPr/>
      </dsp:nvSpPr>
      <dsp:spPr>
        <a:xfrm>
          <a:off x="339730" y="2633911"/>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US" sz="2000" kern="1200" dirty="0"/>
            <a:t>Emergency Exits</a:t>
          </a:r>
        </a:p>
      </dsp:txBody>
      <dsp:txXfrm>
        <a:off x="339730" y="2633911"/>
        <a:ext cx="1800000" cy="720000"/>
      </dsp:txXfrm>
    </dsp:sp>
    <dsp:sp modelId="{87B0CC0A-B15D-476F-AD45-A267BA01491B}">
      <dsp:nvSpPr>
        <dsp:cNvPr id="0" name=""/>
        <dsp:cNvSpPr/>
      </dsp:nvSpPr>
      <dsp:spPr>
        <a:xfrm>
          <a:off x="2949730" y="1530826"/>
          <a:ext cx="810000" cy="81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B9E1795-67AD-4E27-8494-F0E8EDA282C4}">
      <dsp:nvSpPr>
        <dsp:cNvPr id="0" name=""/>
        <dsp:cNvSpPr/>
      </dsp:nvSpPr>
      <dsp:spPr>
        <a:xfrm>
          <a:off x="2454730" y="2633911"/>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US" sz="2000" kern="1200"/>
            <a:t>Washrooms</a:t>
          </a:r>
        </a:p>
      </dsp:txBody>
      <dsp:txXfrm>
        <a:off x="2454730" y="2633911"/>
        <a:ext cx="1800000" cy="720000"/>
      </dsp:txXfrm>
    </dsp:sp>
    <dsp:sp modelId="{27F52D34-024D-42B9-B681-00C95CD54E4D}">
      <dsp:nvSpPr>
        <dsp:cNvPr id="0" name=""/>
        <dsp:cNvSpPr/>
      </dsp:nvSpPr>
      <dsp:spPr>
        <a:xfrm>
          <a:off x="5064730" y="1530826"/>
          <a:ext cx="810000" cy="81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00C2267-691A-4D10-A5A1-40BBA2B16869}">
      <dsp:nvSpPr>
        <dsp:cNvPr id="0" name=""/>
        <dsp:cNvSpPr/>
      </dsp:nvSpPr>
      <dsp:spPr>
        <a:xfrm>
          <a:off x="4569730" y="2633911"/>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US" sz="2000" kern="1200" dirty="0"/>
            <a:t>Scent Free environment</a:t>
          </a:r>
        </a:p>
      </dsp:txBody>
      <dsp:txXfrm>
        <a:off x="4569730" y="2633911"/>
        <a:ext cx="1800000" cy="720000"/>
      </dsp:txXfrm>
    </dsp:sp>
    <dsp:sp modelId="{00176ECA-AFFC-4943-BD09-44CD65AC6EB7}">
      <dsp:nvSpPr>
        <dsp:cNvPr id="0" name=""/>
        <dsp:cNvSpPr/>
      </dsp:nvSpPr>
      <dsp:spPr>
        <a:xfrm>
          <a:off x="7179731" y="1530826"/>
          <a:ext cx="810000" cy="81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A5E5977B-6022-46D3-8376-C4138303FCCB}">
      <dsp:nvSpPr>
        <dsp:cNvPr id="0" name=""/>
        <dsp:cNvSpPr/>
      </dsp:nvSpPr>
      <dsp:spPr>
        <a:xfrm>
          <a:off x="6684730" y="2633911"/>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US" sz="2000" kern="1200" dirty="0"/>
            <a:t>Cell Phones</a:t>
          </a:r>
        </a:p>
      </dsp:txBody>
      <dsp:txXfrm>
        <a:off x="6684730" y="2633911"/>
        <a:ext cx="1800000" cy="720000"/>
      </dsp:txXfrm>
    </dsp:sp>
    <dsp:sp modelId="{0C18B4D9-A33E-4E91-B115-BE7901D61B0A}">
      <dsp:nvSpPr>
        <dsp:cNvPr id="0" name=""/>
        <dsp:cNvSpPr/>
      </dsp:nvSpPr>
      <dsp:spPr>
        <a:xfrm>
          <a:off x="9294731" y="1530826"/>
          <a:ext cx="810000" cy="81000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06D5BCAC-0DDD-4A21-B402-195D557B2E28}">
      <dsp:nvSpPr>
        <dsp:cNvPr id="0" name=""/>
        <dsp:cNvSpPr/>
      </dsp:nvSpPr>
      <dsp:spPr>
        <a:xfrm>
          <a:off x="8799731" y="2633911"/>
          <a:ext cx="180000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pPr>
          <a:r>
            <a:rPr lang="en-US" sz="2000" kern="1200"/>
            <a:t>Break Times</a:t>
          </a:r>
        </a:p>
      </dsp:txBody>
      <dsp:txXfrm>
        <a:off x="8799731" y="2633911"/>
        <a:ext cx="1800000" cy="7200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AD198C-1E4C-45FC-8C06-024F74D2EE7F}">
      <dsp:nvSpPr>
        <dsp:cNvPr id="0" name=""/>
        <dsp:cNvSpPr/>
      </dsp:nvSpPr>
      <dsp:spPr>
        <a:xfrm>
          <a:off x="876159" y="1554674"/>
          <a:ext cx="1075970" cy="107597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1"/>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0A98B2F-4EF6-4A82-98A9-0CF045CEF9D9}">
      <dsp:nvSpPr>
        <dsp:cNvPr id="0" name=""/>
        <dsp:cNvSpPr/>
      </dsp:nvSpPr>
      <dsp:spPr>
        <a:xfrm>
          <a:off x="218622" y="2947657"/>
          <a:ext cx="2391045"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90000"/>
            </a:lnSpc>
            <a:spcBef>
              <a:spcPct val="0"/>
            </a:spcBef>
            <a:spcAft>
              <a:spcPct val="35000"/>
            </a:spcAft>
            <a:buNone/>
          </a:pPr>
          <a:r>
            <a:rPr lang="en-US" sz="1500" b="1" kern="1200" dirty="0">
              <a:latin typeface="Open Sans" pitchFamily="2" charset="0"/>
              <a:ea typeface="Open Sans" pitchFamily="2" charset="0"/>
              <a:cs typeface="Open Sans" pitchFamily="2" charset="0"/>
            </a:rPr>
            <a:t>Attire</a:t>
          </a:r>
          <a:r>
            <a:rPr lang="en-US" sz="1500" kern="1200" dirty="0">
              <a:latin typeface="Open Sans" pitchFamily="2" charset="0"/>
              <a:ea typeface="Open Sans" pitchFamily="2" charset="0"/>
              <a:cs typeface="Open Sans" pitchFamily="2" charset="0"/>
            </a:rPr>
            <a:t> – right clothes for the job.</a:t>
          </a:r>
        </a:p>
      </dsp:txBody>
      <dsp:txXfrm>
        <a:off x="218622" y="2947657"/>
        <a:ext cx="2391045" cy="720000"/>
      </dsp:txXfrm>
    </dsp:sp>
    <dsp:sp modelId="{8430018A-71CA-4065-B080-E333729EED16}">
      <dsp:nvSpPr>
        <dsp:cNvPr id="0" name=""/>
        <dsp:cNvSpPr/>
      </dsp:nvSpPr>
      <dsp:spPr>
        <a:xfrm>
          <a:off x="3685638" y="1554674"/>
          <a:ext cx="1075970" cy="107597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60BEF50-A1E8-4F9B-9936-0336AA95C830}">
      <dsp:nvSpPr>
        <dsp:cNvPr id="0" name=""/>
        <dsp:cNvSpPr/>
      </dsp:nvSpPr>
      <dsp:spPr>
        <a:xfrm>
          <a:off x="3028100" y="2947657"/>
          <a:ext cx="2391045"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90000"/>
            </a:lnSpc>
            <a:spcBef>
              <a:spcPct val="0"/>
            </a:spcBef>
            <a:spcAft>
              <a:spcPct val="35000"/>
            </a:spcAft>
            <a:buNone/>
          </a:pPr>
          <a:r>
            <a:rPr lang="en-US" sz="1500" b="1" kern="1200">
              <a:latin typeface="Open Sans" pitchFamily="2" charset="0"/>
              <a:ea typeface="Open Sans" pitchFamily="2" charset="0"/>
              <a:cs typeface="Open Sans" pitchFamily="2" charset="0"/>
            </a:rPr>
            <a:t>Mobility</a:t>
          </a:r>
          <a:r>
            <a:rPr lang="en-US" sz="1500" kern="1200">
              <a:latin typeface="Open Sans" pitchFamily="2" charset="0"/>
              <a:ea typeface="Open Sans" pitchFamily="2" charset="0"/>
              <a:cs typeface="Open Sans" pitchFamily="2" charset="0"/>
            </a:rPr>
            <a:t> – ready to move.</a:t>
          </a:r>
        </a:p>
      </dsp:txBody>
      <dsp:txXfrm>
        <a:off x="3028100" y="2947657"/>
        <a:ext cx="2391045" cy="720000"/>
      </dsp:txXfrm>
    </dsp:sp>
    <dsp:sp modelId="{681B9244-F798-401D-A0E0-1CCB89E55420}">
      <dsp:nvSpPr>
        <dsp:cNvPr id="0" name=""/>
        <dsp:cNvSpPr/>
      </dsp:nvSpPr>
      <dsp:spPr>
        <a:xfrm>
          <a:off x="6495116" y="1554674"/>
          <a:ext cx="1075970" cy="107597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D0AC462-A7B0-4FFB-929A-44B8B51C8795}">
      <dsp:nvSpPr>
        <dsp:cNvPr id="0" name=""/>
        <dsp:cNvSpPr/>
      </dsp:nvSpPr>
      <dsp:spPr>
        <a:xfrm>
          <a:off x="5837578" y="2947657"/>
          <a:ext cx="2391045"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90000"/>
            </a:lnSpc>
            <a:spcBef>
              <a:spcPct val="0"/>
            </a:spcBef>
            <a:spcAft>
              <a:spcPct val="35000"/>
            </a:spcAft>
            <a:buNone/>
          </a:pPr>
          <a:r>
            <a:rPr lang="en-US" sz="1500" b="1" kern="1200" dirty="0">
              <a:latin typeface="Open Sans" pitchFamily="2" charset="0"/>
              <a:ea typeface="Open Sans" pitchFamily="2" charset="0"/>
              <a:cs typeface="Open Sans" pitchFamily="2" charset="0"/>
            </a:rPr>
            <a:t>Observation </a:t>
          </a:r>
          <a:r>
            <a:rPr lang="en-US" sz="1500" kern="1200" dirty="0">
              <a:latin typeface="Open Sans" pitchFamily="2" charset="0"/>
              <a:ea typeface="Open Sans" pitchFamily="2" charset="0"/>
              <a:cs typeface="Open Sans" pitchFamily="2" charset="0"/>
            </a:rPr>
            <a:t>– my surroundings and individuals.</a:t>
          </a:r>
        </a:p>
      </dsp:txBody>
      <dsp:txXfrm>
        <a:off x="5837578" y="2947657"/>
        <a:ext cx="2391045" cy="720000"/>
      </dsp:txXfrm>
    </dsp:sp>
    <dsp:sp modelId="{21A48883-2CD2-426E-9E87-12F818749CF7}">
      <dsp:nvSpPr>
        <dsp:cNvPr id="0" name=""/>
        <dsp:cNvSpPr/>
      </dsp:nvSpPr>
      <dsp:spPr>
        <a:xfrm>
          <a:off x="9304594" y="1554674"/>
          <a:ext cx="1075970" cy="1075970"/>
        </a:xfrm>
        <a:prstGeom prst="rect">
          <a:avLst/>
        </a:prstGeom>
        <a:blipFill>
          <a:blip xmlns:r="http://schemas.openxmlformats.org/officeDocument/2006/relationships">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5457F6F6-DBCA-4487-AE1C-6096730233B3}">
      <dsp:nvSpPr>
        <dsp:cNvPr id="0" name=""/>
        <dsp:cNvSpPr/>
      </dsp:nvSpPr>
      <dsp:spPr>
        <a:xfrm>
          <a:off x="8647057" y="2947657"/>
          <a:ext cx="2391045"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66750">
            <a:lnSpc>
              <a:spcPct val="90000"/>
            </a:lnSpc>
            <a:spcBef>
              <a:spcPct val="0"/>
            </a:spcBef>
            <a:spcAft>
              <a:spcPct val="35000"/>
            </a:spcAft>
            <a:buNone/>
          </a:pPr>
          <a:r>
            <a:rPr lang="en-US" sz="1500" b="1" kern="1200" dirty="0">
              <a:latin typeface="Open Sans" pitchFamily="2" charset="0"/>
              <a:ea typeface="Open Sans" pitchFamily="2" charset="0"/>
              <a:cs typeface="Open Sans" pitchFamily="2" charset="0"/>
            </a:rPr>
            <a:t>Self-Control </a:t>
          </a:r>
          <a:r>
            <a:rPr lang="en-US" sz="1500" kern="1200" dirty="0">
              <a:latin typeface="Open Sans" pitchFamily="2" charset="0"/>
              <a:ea typeface="Open Sans" pitchFamily="2" charset="0"/>
              <a:cs typeface="Open Sans" pitchFamily="2" charset="0"/>
            </a:rPr>
            <a:t>– have a plan.</a:t>
          </a:r>
        </a:p>
      </dsp:txBody>
      <dsp:txXfrm>
        <a:off x="8647057" y="2947657"/>
        <a:ext cx="2391045" cy="72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5B2F5B-1B5F-4192-82B5-844C282BAD88}">
      <dsp:nvSpPr>
        <dsp:cNvPr id="0" name=""/>
        <dsp:cNvSpPr/>
      </dsp:nvSpPr>
      <dsp:spPr>
        <a:xfrm>
          <a:off x="1181793" y="2135009"/>
          <a:ext cx="1373962" cy="1179365"/>
        </a:xfrm>
        <a:prstGeom prst="hexagon">
          <a:avLst>
            <a:gd name="adj" fmla="val 25000"/>
            <a:gd name="vf" fmla="val 115470"/>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1430" rIns="0" bIns="11430" numCol="1" spcCol="1270" anchor="ctr" anchorCtr="0">
          <a:noAutofit/>
        </a:bodyPr>
        <a:lstStyle/>
        <a:p>
          <a:pPr marL="0" lvl="0" indent="0" algn="ctr" defTabSz="400050">
            <a:lnSpc>
              <a:spcPct val="90000"/>
            </a:lnSpc>
            <a:spcBef>
              <a:spcPct val="0"/>
            </a:spcBef>
            <a:spcAft>
              <a:spcPct val="35000"/>
            </a:spcAft>
            <a:buNone/>
          </a:pPr>
          <a:r>
            <a:rPr lang="en-CA" sz="900" b="1" kern="1200"/>
            <a:t>Legal Model</a:t>
          </a:r>
        </a:p>
      </dsp:txBody>
      <dsp:txXfrm>
        <a:off x="1394570" y="2317650"/>
        <a:ext cx="948408" cy="814083"/>
      </dsp:txXfrm>
    </dsp:sp>
    <dsp:sp modelId="{C91FB9B2-4A50-469F-9279-7FF141D145D6}">
      <dsp:nvSpPr>
        <dsp:cNvPr id="0" name=""/>
        <dsp:cNvSpPr/>
      </dsp:nvSpPr>
      <dsp:spPr>
        <a:xfrm>
          <a:off x="1214809" y="2662491"/>
          <a:ext cx="159999" cy="138224"/>
        </a:xfrm>
        <a:prstGeom prst="hexagon">
          <a:avLst>
            <a:gd name="adj" fmla="val 25000"/>
            <a:gd name="vf" fmla="val 115470"/>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8488603-A3CA-4FFF-A4F2-CC4E2E6FD4A6}">
      <dsp:nvSpPr>
        <dsp:cNvPr id="0" name=""/>
        <dsp:cNvSpPr/>
      </dsp:nvSpPr>
      <dsp:spPr>
        <a:xfrm>
          <a:off x="0" y="1483125"/>
          <a:ext cx="1373962" cy="1179365"/>
        </a:xfrm>
        <a:prstGeom prst="hexagon">
          <a:avLst>
            <a:gd name="adj" fmla="val 25000"/>
            <a:gd name="vf" fmla="val 115470"/>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14000" r="-14000"/>
          </a:stretch>
        </a:blip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17796CD-3431-4E10-92B6-6565B703B825}">
      <dsp:nvSpPr>
        <dsp:cNvPr id="0" name=""/>
        <dsp:cNvSpPr/>
      </dsp:nvSpPr>
      <dsp:spPr>
        <a:xfrm>
          <a:off x="940524" y="2505985"/>
          <a:ext cx="159999" cy="138224"/>
        </a:xfrm>
        <a:prstGeom prst="hexagon">
          <a:avLst>
            <a:gd name="adj" fmla="val 25000"/>
            <a:gd name="vf" fmla="val 115470"/>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9C51C60-549B-4AA1-BCEE-C4EECEA9DEE5}">
      <dsp:nvSpPr>
        <dsp:cNvPr id="0" name=""/>
        <dsp:cNvSpPr/>
      </dsp:nvSpPr>
      <dsp:spPr>
        <a:xfrm>
          <a:off x="2364433" y="1479558"/>
          <a:ext cx="1373962" cy="1179365"/>
        </a:xfrm>
        <a:prstGeom prst="hexagon">
          <a:avLst>
            <a:gd name="adj" fmla="val 25000"/>
            <a:gd name="vf" fmla="val 115470"/>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1430" rIns="0" bIns="11430" numCol="1" spcCol="1270" anchor="ctr" anchorCtr="0">
          <a:noAutofit/>
        </a:bodyPr>
        <a:lstStyle/>
        <a:p>
          <a:pPr marL="0" lvl="0" indent="0" algn="ctr" defTabSz="400050">
            <a:lnSpc>
              <a:spcPct val="90000"/>
            </a:lnSpc>
            <a:spcBef>
              <a:spcPct val="0"/>
            </a:spcBef>
            <a:spcAft>
              <a:spcPct val="35000"/>
            </a:spcAft>
            <a:buNone/>
          </a:pPr>
          <a:r>
            <a:rPr lang="en-CA" sz="900" b="1" kern="1200"/>
            <a:t>Stress Model</a:t>
          </a:r>
        </a:p>
      </dsp:txBody>
      <dsp:txXfrm>
        <a:off x="2577210" y="1662199"/>
        <a:ext cx="948408" cy="814083"/>
      </dsp:txXfrm>
    </dsp:sp>
    <dsp:sp modelId="{3153BE39-BE6D-4601-A85E-41989865613F}">
      <dsp:nvSpPr>
        <dsp:cNvPr id="0" name=""/>
        <dsp:cNvSpPr/>
      </dsp:nvSpPr>
      <dsp:spPr>
        <a:xfrm>
          <a:off x="3310038" y="2499743"/>
          <a:ext cx="159999" cy="138224"/>
        </a:xfrm>
        <a:prstGeom prst="hexagon">
          <a:avLst>
            <a:gd name="adj" fmla="val 25000"/>
            <a:gd name="vf" fmla="val 115470"/>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70512E1-FC5F-483E-A50C-7654357BDC40}">
      <dsp:nvSpPr>
        <dsp:cNvPr id="0" name=""/>
        <dsp:cNvSpPr/>
      </dsp:nvSpPr>
      <dsp:spPr>
        <a:xfrm>
          <a:off x="3546227" y="2132780"/>
          <a:ext cx="1373962" cy="1179365"/>
        </a:xfrm>
        <a:prstGeom prst="hexagon">
          <a:avLst>
            <a:gd name="adj" fmla="val 25000"/>
            <a:gd name="vf" fmla="val 115470"/>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14000" r="-14000"/>
          </a:stretch>
        </a:blip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07308A4-ADBE-43B3-9631-73B011735DD3}">
      <dsp:nvSpPr>
        <dsp:cNvPr id="0" name=""/>
        <dsp:cNvSpPr/>
      </dsp:nvSpPr>
      <dsp:spPr>
        <a:xfrm>
          <a:off x="3579243" y="2657586"/>
          <a:ext cx="159999" cy="138224"/>
        </a:xfrm>
        <a:prstGeom prst="hexagon">
          <a:avLst>
            <a:gd name="adj" fmla="val 25000"/>
            <a:gd name="vf" fmla="val 115470"/>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60A49F1-F96F-4278-BDBB-83570687A224}">
      <dsp:nvSpPr>
        <dsp:cNvPr id="0" name=""/>
        <dsp:cNvSpPr/>
      </dsp:nvSpPr>
      <dsp:spPr>
        <a:xfrm>
          <a:off x="1181793" y="831242"/>
          <a:ext cx="1373962" cy="1179365"/>
        </a:xfrm>
        <a:prstGeom prst="hexagon">
          <a:avLst>
            <a:gd name="adj" fmla="val 25000"/>
            <a:gd name="vf" fmla="val 115470"/>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1430" rIns="0" bIns="11430" numCol="1" spcCol="1270" anchor="ctr" anchorCtr="0">
          <a:noAutofit/>
        </a:bodyPr>
        <a:lstStyle/>
        <a:p>
          <a:pPr marL="0" lvl="0" indent="0" algn="ctr" defTabSz="400050">
            <a:lnSpc>
              <a:spcPct val="90000"/>
            </a:lnSpc>
            <a:spcBef>
              <a:spcPct val="0"/>
            </a:spcBef>
            <a:spcAft>
              <a:spcPct val="35000"/>
            </a:spcAft>
            <a:buNone/>
          </a:pPr>
          <a:r>
            <a:rPr lang="en-CA" sz="900" b="1" kern="1200"/>
            <a:t>Developmental Model</a:t>
          </a:r>
        </a:p>
      </dsp:txBody>
      <dsp:txXfrm>
        <a:off x="1394570" y="1013883"/>
        <a:ext cx="948408" cy="814083"/>
      </dsp:txXfrm>
    </dsp:sp>
    <dsp:sp modelId="{C67D1742-421F-4DBD-BB75-4653ABF3D78D}">
      <dsp:nvSpPr>
        <dsp:cNvPr id="0" name=""/>
        <dsp:cNvSpPr/>
      </dsp:nvSpPr>
      <dsp:spPr>
        <a:xfrm>
          <a:off x="2117239" y="847293"/>
          <a:ext cx="159999" cy="138224"/>
        </a:xfrm>
        <a:prstGeom prst="hexagon">
          <a:avLst>
            <a:gd name="adj" fmla="val 25000"/>
            <a:gd name="vf" fmla="val 115470"/>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23A3129-E229-469C-9CA3-C80A937A6C78}">
      <dsp:nvSpPr>
        <dsp:cNvPr id="0" name=""/>
        <dsp:cNvSpPr/>
      </dsp:nvSpPr>
      <dsp:spPr>
        <a:xfrm>
          <a:off x="2364433" y="175345"/>
          <a:ext cx="1373962" cy="1179365"/>
        </a:xfrm>
        <a:prstGeom prst="hexagon">
          <a:avLst>
            <a:gd name="adj" fmla="val 25000"/>
            <a:gd name="vf" fmla="val 115470"/>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l="-14000" r="-14000"/>
          </a:stretch>
        </a:blip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03115B7-0E36-4969-B3D4-74556DC3852A}">
      <dsp:nvSpPr>
        <dsp:cNvPr id="0" name=""/>
        <dsp:cNvSpPr/>
      </dsp:nvSpPr>
      <dsp:spPr>
        <a:xfrm>
          <a:off x="2403375" y="697922"/>
          <a:ext cx="159999" cy="138224"/>
        </a:xfrm>
        <a:prstGeom prst="hexagon">
          <a:avLst>
            <a:gd name="adj" fmla="val 25000"/>
            <a:gd name="vf" fmla="val 115470"/>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BF76811-10A2-4F27-AE9A-544B778190E0}">
      <dsp:nvSpPr>
        <dsp:cNvPr id="0" name=""/>
        <dsp:cNvSpPr/>
      </dsp:nvSpPr>
      <dsp:spPr>
        <a:xfrm>
          <a:off x="3546227" y="828566"/>
          <a:ext cx="1373962" cy="1179365"/>
        </a:xfrm>
        <a:prstGeom prst="hexagon">
          <a:avLst>
            <a:gd name="adj" fmla="val 25000"/>
            <a:gd name="vf" fmla="val 115470"/>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1430" rIns="0" bIns="11430" numCol="1" spcCol="1270" anchor="ctr" anchorCtr="0">
          <a:noAutofit/>
        </a:bodyPr>
        <a:lstStyle/>
        <a:p>
          <a:pPr marL="0" lvl="0" indent="0" algn="ctr" defTabSz="400050">
            <a:lnSpc>
              <a:spcPct val="90000"/>
            </a:lnSpc>
            <a:spcBef>
              <a:spcPct val="0"/>
            </a:spcBef>
            <a:spcAft>
              <a:spcPct val="35000"/>
            </a:spcAft>
            <a:buNone/>
          </a:pPr>
          <a:r>
            <a:rPr lang="en-CA" sz="900" b="1" kern="1200" dirty="0"/>
            <a:t>Communication Model</a:t>
          </a:r>
        </a:p>
      </dsp:txBody>
      <dsp:txXfrm>
        <a:off x="3759004" y="1011207"/>
        <a:ext cx="948408" cy="814083"/>
      </dsp:txXfrm>
    </dsp:sp>
    <dsp:sp modelId="{66C60BAF-604E-40B0-A4BD-81CA536656E9}">
      <dsp:nvSpPr>
        <dsp:cNvPr id="0" name=""/>
        <dsp:cNvSpPr/>
      </dsp:nvSpPr>
      <dsp:spPr>
        <a:xfrm>
          <a:off x="4734793" y="1351143"/>
          <a:ext cx="159999" cy="138224"/>
        </a:xfrm>
        <a:prstGeom prst="hexagon">
          <a:avLst>
            <a:gd name="adj" fmla="val 25000"/>
            <a:gd name="vf" fmla="val 115470"/>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200DDA4-9646-4EA3-93A3-A5F7521B8648}">
      <dsp:nvSpPr>
        <dsp:cNvPr id="0" name=""/>
        <dsp:cNvSpPr/>
      </dsp:nvSpPr>
      <dsp:spPr>
        <a:xfrm>
          <a:off x="4728021" y="1491597"/>
          <a:ext cx="1373962" cy="1179365"/>
        </a:xfrm>
        <a:prstGeom prst="hexagon">
          <a:avLst>
            <a:gd name="adj" fmla="val 25000"/>
            <a:gd name="vf" fmla="val 115470"/>
          </a:avLst>
        </a:prstGeom>
        <a:blipFill>
          <a:blip xmlns:r="http://schemas.openxmlformats.org/officeDocument/2006/relationships" r:embed="rId4" cstate="print">
            <a:extLst>
              <a:ext uri="{28A0092B-C50C-407E-A947-70E740481C1C}">
                <a14:useLocalDpi xmlns:a14="http://schemas.microsoft.com/office/drawing/2010/main" val="0"/>
              </a:ext>
            </a:extLst>
          </a:blip>
          <a:srcRect/>
          <a:stretch>
            <a:fillRect l="-14000" r="-14000"/>
          </a:stretch>
        </a:blip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FE47F4E-58EF-40BE-BCD8-EB94C8B2C4A8}">
      <dsp:nvSpPr>
        <dsp:cNvPr id="0" name=""/>
        <dsp:cNvSpPr/>
      </dsp:nvSpPr>
      <dsp:spPr>
        <a:xfrm>
          <a:off x="4995533" y="1513000"/>
          <a:ext cx="159999" cy="138224"/>
        </a:xfrm>
        <a:prstGeom prst="hexagon">
          <a:avLst>
            <a:gd name="adj" fmla="val 25000"/>
            <a:gd name="vf" fmla="val 115470"/>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80B54DA-E553-495E-A338-9C2F954B151B}">
      <dsp:nvSpPr>
        <dsp:cNvPr id="0" name=""/>
        <dsp:cNvSpPr/>
      </dsp:nvSpPr>
      <dsp:spPr>
        <a:xfrm>
          <a:off x="4728021" y="187830"/>
          <a:ext cx="1373962" cy="1179365"/>
        </a:xfrm>
        <a:prstGeom prst="hexagon">
          <a:avLst>
            <a:gd name="adj" fmla="val 25000"/>
            <a:gd name="vf" fmla="val 115470"/>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1430" rIns="0" bIns="11430" numCol="1" spcCol="1270" anchor="ctr" anchorCtr="0">
          <a:noAutofit/>
        </a:bodyPr>
        <a:lstStyle/>
        <a:p>
          <a:pPr marL="0" lvl="0" indent="0" algn="ctr" defTabSz="400050">
            <a:lnSpc>
              <a:spcPct val="90000"/>
            </a:lnSpc>
            <a:spcBef>
              <a:spcPct val="0"/>
            </a:spcBef>
            <a:spcAft>
              <a:spcPct val="35000"/>
            </a:spcAft>
            <a:buNone/>
          </a:pPr>
          <a:r>
            <a:rPr lang="en-CA" sz="900" b="1" kern="1200"/>
            <a:t>Interactive Model</a:t>
          </a:r>
        </a:p>
      </dsp:txBody>
      <dsp:txXfrm>
        <a:off x="4940798" y="370471"/>
        <a:ext cx="948408" cy="814083"/>
      </dsp:txXfrm>
    </dsp:sp>
    <dsp:sp modelId="{AA2B2B04-21FC-4245-A4C5-73BFB73556D8}">
      <dsp:nvSpPr>
        <dsp:cNvPr id="0" name=""/>
        <dsp:cNvSpPr/>
      </dsp:nvSpPr>
      <dsp:spPr>
        <a:xfrm>
          <a:off x="5916587" y="716649"/>
          <a:ext cx="159999" cy="138224"/>
        </a:xfrm>
        <a:prstGeom prst="hexagon">
          <a:avLst>
            <a:gd name="adj" fmla="val 25000"/>
            <a:gd name="vf" fmla="val 115470"/>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7F796EC-2B8D-47BF-AA93-645C79116F57}">
      <dsp:nvSpPr>
        <dsp:cNvPr id="0" name=""/>
        <dsp:cNvSpPr/>
      </dsp:nvSpPr>
      <dsp:spPr>
        <a:xfrm>
          <a:off x="5910661" y="845956"/>
          <a:ext cx="1373962" cy="1179365"/>
        </a:xfrm>
        <a:prstGeom prst="hexagon">
          <a:avLst>
            <a:gd name="adj" fmla="val 25000"/>
            <a:gd name="vf" fmla="val 115470"/>
          </a:avLst>
        </a:prstGeom>
        <a:blipFill>
          <a:blip xmlns:r="http://schemas.openxmlformats.org/officeDocument/2006/relationships" r:embed="rId5" cstate="print">
            <a:extLst>
              <a:ext uri="{28A0092B-C50C-407E-A947-70E740481C1C}">
                <a14:useLocalDpi xmlns:a14="http://schemas.microsoft.com/office/drawing/2010/main" val="0"/>
              </a:ext>
            </a:extLst>
          </a:blip>
          <a:srcRect/>
          <a:stretch>
            <a:fillRect l="-17000" r="-17000"/>
          </a:stretch>
        </a:blip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41D231D-A7B0-41F6-ABDB-C71F51AB9ADD}">
      <dsp:nvSpPr>
        <dsp:cNvPr id="0" name=""/>
        <dsp:cNvSpPr/>
      </dsp:nvSpPr>
      <dsp:spPr>
        <a:xfrm>
          <a:off x="6184099" y="872263"/>
          <a:ext cx="159999" cy="138224"/>
        </a:xfrm>
        <a:prstGeom prst="hexagon">
          <a:avLst>
            <a:gd name="adj" fmla="val 25000"/>
            <a:gd name="vf" fmla="val 115470"/>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82D83AB-6461-4A8F-8A1A-A518739B6B9F}">
      <dsp:nvSpPr>
        <dsp:cNvPr id="0" name=""/>
        <dsp:cNvSpPr/>
      </dsp:nvSpPr>
      <dsp:spPr>
        <a:xfrm>
          <a:off x="5910661" y="2147940"/>
          <a:ext cx="1373962" cy="1179365"/>
        </a:xfrm>
        <a:prstGeom prst="hexagon">
          <a:avLst>
            <a:gd name="adj" fmla="val 25000"/>
            <a:gd name="vf" fmla="val 115470"/>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1430" rIns="0" bIns="11430" numCol="1" spcCol="1270" anchor="ctr" anchorCtr="0">
          <a:noAutofit/>
        </a:bodyPr>
        <a:lstStyle/>
        <a:p>
          <a:pPr marL="0" lvl="0" indent="0" algn="ctr" defTabSz="400050">
            <a:lnSpc>
              <a:spcPct val="90000"/>
            </a:lnSpc>
            <a:spcBef>
              <a:spcPct val="0"/>
            </a:spcBef>
            <a:spcAft>
              <a:spcPct val="35000"/>
            </a:spcAft>
            <a:buNone/>
          </a:pPr>
          <a:r>
            <a:rPr lang="en-CA" sz="900" b="1" kern="1200"/>
            <a:t>Environmental Model</a:t>
          </a:r>
        </a:p>
      </dsp:txBody>
      <dsp:txXfrm>
        <a:off x="6123438" y="2330581"/>
        <a:ext cx="948408" cy="814083"/>
      </dsp:txXfrm>
    </dsp:sp>
    <dsp:sp modelId="{69DC0599-8D84-4636-9728-F4BB54C78710}">
      <dsp:nvSpPr>
        <dsp:cNvPr id="0" name=""/>
        <dsp:cNvSpPr/>
      </dsp:nvSpPr>
      <dsp:spPr>
        <a:xfrm>
          <a:off x="6182406" y="3181055"/>
          <a:ext cx="159999" cy="138224"/>
        </a:xfrm>
        <a:prstGeom prst="hexagon">
          <a:avLst>
            <a:gd name="adj" fmla="val 25000"/>
            <a:gd name="vf" fmla="val 115470"/>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F5DE730-444E-4B88-8A81-AE61A368561B}">
      <dsp:nvSpPr>
        <dsp:cNvPr id="0" name=""/>
        <dsp:cNvSpPr/>
      </dsp:nvSpPr>
      <dsp:spPr>
        <a:xfrm>
          <a:off x="4728021" y="2793581"/>
          <a:ext cx="1373962" cy="1179365"/>
        </a:xfrm>
        <a:prstGeom prst="hexagon">
          <a:avLst>
            <a:gd name="adj" fmla="val 25000"/>
            <a:gd name="vf" fmla="val 115470"/>
          </a:avLst>
        </a:prstGeom>
        <a:blipFill>
          <a:blip xmlns:r="http://schemas.openxmlformats.org/officeDocument/2006/relationships" r:embed="rId6" cstate="print">
            <a:extLst>
              <a:ext uri="{28A0092B-C50C-407E-A947-70E740481C1C}">
                <a14:useLocalDpi xmlns:a14="http://schemas.microsoft.com/office/drawing/2010/main" val="0"/>
              </a:ext>
            </a:extLst>
          </a:blip>
          <a:srcRect/>
          <a:stretch>
            <a:fillRect l="-14000" r="-14000"/>
          </a:stretch>
        </a:blip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D0459B4-4535-41DE-837F-FD2269B8999F}">
      <dsp:nvSpPr>
        <dsp:cNvPr id="0" name=""/>
        <dsp:cNvSpPr/>
      </dsp:nvSpPr>
      <dsp:spPr>
        <a:xfrm>
          <a:off x="5927592" y="3311254"/>
          <a:ext cx="159999" cy="138224"/>
        </a:xfrm>
        <a:prstGeom prst="hexagon">
          <a:avLst>
            <a:gd name="adj" fmla="val 25000"/>
            <a:gd name="vf" fmla="val 115470"/>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72611D9-3063-47DC-A048-1A2120B91EE3}">
      <dsp:nvSpPr>
        <dsp:cNvPr id="0" name=""/>
        <dsp:cNvSpPr/>
      </dsp:nvSpPr>
      <dsp:spPr>
        <a:xfrm>
          <a:off x="2363587" y="2786447"/>
          <a:ext cx="1373962" cy="1179365"/>
        </a:xfrm>
        <a:prstGeom prst="hexagon">
          <a:avLst>
            <a:gd name="adj" fmla="val 25000"/>
            <a:gd name="vf" fmla="val 115470"/>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1430" rIns="0" bIns="11430" numCol="1" spcCol="1270" anchor="ctr" anchorCtr="0">
          <a:noAutofit/>
        </a:bodyPr>
        <a:lstStyle/>
        <a:p>
          <a:pPr marL="0" lvl="0" indent="0" algn="ctr" defTabSz="400050">
            <a:lnSpc>
              <a:spcPct val="90000"/>
            </a:lnSpc>
            <a:spcBef>
              <a:spcPct val="0"/>
            </a:spcBef>
            <a:spcAft>
              <a:spcPct val="35000"/>
            </a:spcAft>
            <a:buNone/>
          </a:pPr>
          <a:r>
            <a:rPr lang="en-CA" sz="900" b="1" kern="1200"/>
            <a:t>Basic Needs Model</a:t>
          </a:r>
        </a:p>
      </dsp:txBody>
      <dsp:txXfrm>
        <a:off x="2576364" y="2969088"/>
        <a:ext cx="948408" cy="814083"/>
      </dsp:txXfrm>
    </dsp:sp>
    <dsp:sp modelId="{54F3BA8C-EAF7-4C24-931F-0B0416135FA1}">
      <dsp:nvSpPr>
        <dsp:cNvPr id="0" name=""/>
        <dsp:cNvSpPr/>
      </dsp:nvSpPr>
      <dsp:spPr>
        <a:xfrm>
          <a:off x="2402529" y="3309024"/>
          <a:ext cx="159999" cy="138224"/>
        </a:xfrm>
        <a:prstGeom prst="hexagon">
          <a:avLst>
            <a:gd name="adj" fmla="val 25000"/>
            <a:gd name="vf" fmla="val 115470"/>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B8EED8F-39BB-41F8-B8E7-CEE4C8786F1E}">
      <dsp:nvSpPr>
        <dsp:cNvPr id="0" name=""/>
        <dsp:cNvSpPr/>
      </dsp:nvSpPr>
      <dsp:spPr>
        <a:xfrm>
          <a:off x="1180947" y="3441898"/>
          <a:ext cx="1373962" cy="1179365"/>
        </a:xfrm>
        <a:prstGeom prst="hexagon">
          <a:avLst>
            <a:gd name="adj" fmla="val 25000"/>
            <a:gd name="vf" fmla="val 115470"/>
          </a:avLst>
        </a:prstGeom>
        <a:blipFill>
          <a:blip xmlns:r="http://schemas.openxmlformats.org/officeDocument/2006/relationships" r:embed="rId7" cstate="print">
            <a:extLst>
              <a:ext uri="{28A0092B-C50C-407E-A947-70E740481C1C}">
                <a14:useLocalDpi xmlns:a14="http://schemas.microsoft.com/office/drawing/2010/main" val="0"/>
              </a:ext>
            </a:extLst>
          </a:blip>
          <a:srcRect/>
          <a:stretch>
            <a:fillRect l="-15000" r="-15000"/>
          </a:stretch>
        </a:blip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E14F58D-C414-4951-807B-F96D3F7AC0E1}">
      <dsp:nvSpPr>
        <dsp:cNvPr id="0" name=""/>
        <dsp:cNvSpPr/>
      </dsp:nvSpPr>
      <dsp:spPr>
        <a:xfrm>
          <a:off x="2116392" y="3458396"/>
          <a:ext cx="159999" cy="138224"/>
        </a:xfrm>
        <a:prstGeom prst="hexagon">
          <a:avLst>
            <a:gd name="adj" fmla="val 25000"/>
            <a:gd name="vf" fmla="val 115470"/>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FBE5A6B-C871-4273-9E36-FD2BC19CF85C}">
      <dsp:nvSpPr>
        <dsp:cNvPr id="0" name=""/>
        <dsp:cNvSpPr/>
      </dsp:nvSpPr>
      <dsp:spPr>
        <a:xfrm>
          <a:off x="7086529" y="2808741"/>
          <a:ext cx="1373962" cy="1179365"/>
        </a:xfrm>
        <a:prstGeom prst="hexagon">
          <a:avLst>
            <a:gd name="adj" fmla="val 25000"/>
            <a:gd name="vf" fmla="val 115470"/>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1430" rIns="0" bIns="11430" numCol="1" spcCol="1270" anchor="ctr" anchorCtr="0">
          <a:noAutofit/>
        </a:bodyPr>
        <a:lstStyle/>
        <a:p>
          <a:pPr marL="0" lvl="0" indent="0" algn="ctr" defTabSz="400050">
            <a:lnSpc>
              <a:spcPct val="90000"/>
            </a:lnSpc>
            <a:spcBef>
              <a:spcPct val="0"/>
            </a:spcBef>
            <a:spcAft>
              <a:spcPct val="35000"/>
            </a:spcAft>
            <a:buNone/>
          </a:pPr>
          <a:r>
            <a:rPr lang="en-CA" sz="900" b="1" kern="1200"/>
            <a:t>Socio-cultural Model</a:t>
          </a:r>
        </a:p>
      </dsp:txBody>
      <dsp:txXfrm>
        <a:off x="7299306" y="2991382"/>
        <a:ext cx="948408" cy="814083"/>
      </dsp:txXfrm>
    </dsp:sp>
    <dsp:sp modelId="{69CC6D06-9EAF-44F8-9B67-E0D848BE185B}">
      <dsp:nvSpPr>
        <dsp:cNvPr id="0" name=""/>
        <dsp:cNvSpPr/>
      </dsp:nvSpPr>
      <dsp:spPr>
        <a:xfrm>
          <a:off x="7359120" y="3841857"/>
          <a:ext cx="159999" cy="138224"/>
        </a:xfrm>
        <a:prstGeom prst="hexagon">
          <a:avLst>
            <a:gd name="adj" fmla="val 25000"/>
            <a:gd name="vf" fmla="val 115470"/>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0762916-B47D-47B5-9D70-7CA5756B4471}">
      <dsp:nvSpPr>
        <dsp:cNvPr id="0" name=""/>
        <dsp:cNvSpPr/>
      </dsp:nvSpPr>
      <dsp:spPr>
        <a:xfrm>
          <a:off x="5904735" y="3454828"/>
          <a:ext cx="1373962" cy="1179365"/>
        </a:xfrm>
        <a:prstGeom prst="hexagon">
          <a:avLst>
            <a:gd name="adj" fmla="val 25000"/>
            <a:gd name="vf" fmla="val 115470"/>
          </a:avLst>
        </a:prstGeom>
        <a:blipFill>
          <a:blip xmlns:r="http://schemas.openxmlformats.org/officeDocument/2006/relationships" r:embed="rId8" cstate="print">
            <a:extLst>
              <a:ext uri="{28A0092B-C50C-407E-A947-70E740481C1C}">
                <a14:useLocalDpi xmlns:a14="http://schemas.microsoft.com/office/drawing/2010/main" val="0"/>
              </a:ext>
            </a:extLst>
          </a:blip>
          <a:srcRect/>
          <a:stretch>
            <a:fillRect l="-14000" r="-14000"/>
          </a:stretch>
        </a:blip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6D5D9B4-2149-4AC5-BD49-D61D8F376BAF}">
      <dsp:nvSpPr>
        <dsp:cNvPr id="0" name=""/>
        <dsp:cNvSpPr/>
      </dsp:nvSpPr>
      <dsp:spPr>
        <a:xfrm>
          <a:off x="7104307" y="3972501"/>
          <a:ext cx="159999" cy="138224"/>
        </a:xfrm>
        <a:prstGeom prst="hexagon">
          <a:avLst>
            <a:gd name="adj" fmla="val 25000"/>
            <a:gd name="vf" fmla="val 115470"/>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BB815BD-B9AE-4A76-ABB9-53C18681CCD6}">
      <dsp:nvSpPr>
        <dsp:cNvPr id="0" name=""/>
        <dsp:cNvSpPr/>
      </dsp:nvSpPr>
      <dsp:spPr>
        <a:xfrm>
          <a:off x="7091608" y="200760"/>
          <a:ext cx="1373962" cy="1179365"/>
        </a:xfrm>
        <a:prstGeom prst="hexagon">
          <a:avLst>
            <a:gd name="adj" fmla="val 25000"/>
            <a:gd name="vf" fmla="val 115470"/>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1430" rIns="0" bIns="11430" numCol="1" spcCol="1270" anchor="ctr" anchorCtr="0">
          <a:noAutofit/>
        </a:bodyPr>
        <a:lstStyle/>
        <a:p>
          <a:pPr marL="0" lvl="0" indent="0" algn="ctr" defTabSz="400050">
            <a:lnSpc>
              <a:spcPct val="90000"/>
            </a:lnSpc>
            <a:spcBef>
              <a:spcPct val="0"/>
            </a:spcBef>
            <a:spcAft>
              <a:spcPct val="35000"/>
            </a:spcAft>
            <a:buNone/>
          </a:pPr>
          <a:r>
            <a:rPr lang="en-CA" sz="900" b="1" kern="1200"/>
            <a:t>Common Knowledge Model</a:t>
          </a:r>
        </a:p>
      </dsp:txBody>
      <dsp:txXfrm>
        <a:off x="7304385" y="383401"/>
        <a:ext cx="948408" cy="814083"/>
      </dsp:txXfrm>
    </dsp:sp>
    <dsp:sp modelId="{A90CF47C-DEF5-4EB1-98AE-467C789A804B}">
      <dsp:nvSpPr>
        <dsp:cNvPr id="0" name=""/>
        <dsp:cNvSpPr/>
      </dsp:nvSpPr>
      <dsp:spPr>
        <a:xfrm>
          <a:off x="8042292" y="1237889"/>
          <a:ext cx="159999" cy="138224"/>
        </a:xfrm>
        <a:prstGeom prst="hexagon">
          <a:avLst>
            <a:gd name="adj" fmla="val 25000"/>
            <a:gd name="vf" fmla="val 115470"/>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803CF24-B253-4CC0-B8D8-F1D8616E1641}">
      <dsp:nvSpPr>
        <dsp:cNvPr id="0" name=""/>
        <dsp:cNvSpPr/>
      </dsp:nvSpPr>
      <dsp:spPr>
        <a:xfrm>
          <a:off x="7091608" y="1502744"/>
          <a:ext cx="1373962" cy="1179365"/>
        </a:xfrm>
        <a:prstGeom prst="hexagon">
          <a:avLst>
            <a:gd name="adj" fmla="val 25000"/>
            <a:gd name="vf" fmla="val 115470"/>
          </a:avLst>
        </a:prstGeom>
        <a:blipFill>
          <a:blip xmlns:r="http://schemas.openxmlformats.org/officeDocument/2006/relationships" r:embed="rId9" cstate="print">
            <a:extLst>
              <a:ext uri="{28A0092B-C50C-407E-A947-70E740481C1C}">
                <a14:useLocalDpi xmlns:a14="http://schemas.microsoft.com/office/drawing/2010/main" val="0"/>
              </a:ext>
            </a:extLst>
          </a:blip>
          <a:srcRect/>
          <a:stretch>
            <a:fillRect l="-14000" r="-14000"/>
          </a:stretch>
        </a:blip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66C23E9-DBF5-4CF1-A948-23B88DE9D006}">
      <dsp:nvSpPr>
        <dsp:cNvPr id="0" name=""/>
        <dsp:cNvSpPr/>
      </dsp:nvSpPr>
      <dsp:spPr>
        <a:xfrm>
          <a:off x="8042292" y="1509878"/>
          <a:ext cx="159999" cy="138224"/>
        </a:xfrm>
        <a:prstGeom prst="hexagon">
          <a:avLst>
            <a:gd name="adj" fmla="val 25000"/>
            <a:gd name="vf" fmla="val 115470"/>
          </a:avLst>
        </a:prstGeom>
        <a:solidFill>
          <a:schemeClr val="l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A68530-D79D-4068-941E-3744BDEC7668}">
      <dsp:nvSpPr>
        <dsp:cNvPr id="0" name=""/>
        <dsp:cNvSpPr/>
      </dsp:nvSpPr>
      <dsp:spPr>
        <a:xfrm>
          <a:off x="2747" y="262498"/>
          <a:ext cx="2180070" cy="1308042"/>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Open Sans" pitchFamily="2" charset="0"/>
              <a:ea typeface="Open Sans" pitchFamily="2" charset="0"/>
              <a:cs typeface="Open Sans" pitchFamily="2" charset="0"/>
            </a:rPr>
            <a:t>Keep talking</a:t>
          </a:r>
        </a:p>
      </dsp:txBody>
      <dsp:txXfrm>
        <a:off x="2747" y="262498"/>
        <a:ext cx="2180070" cy="1308042"/>
      </dsp:txXfrm>
    </dsp:sp>
    <dsp:sp modelId="{B7D4B621-113A-47E2-BDCA-050C60B56E1B}">
      <dsp:nvSpPr>
        <dsp:cNvPr id="0" name=""/>
        <dsp:cNvSpPr/>
      </dsp:nvSpPr>
      <dsp:spPr>
        <a:xfrm>
          <a:off x="2400825" y="262498"/>
          <a:ext cx="2180070" cy="1308042"/>
        </a:xfrm>
        <a:prstGeom prst="rect">
          <a:avLst/>
        </a:prstGeom>
        <a:solidFill>
          <a:schemeClr val="accent5">
            <a:hueOff val="889106"/>
            <a:satOff val="-7223"/>
            <a:lumOff val="-146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Open Sans" pitchFamily="2" charset="0"/>
              <a:ea typeface="Open Sans" pitchFamily="2" charset="0"/>
              <a:cs typeface="Open Sans" pitchFamily="2" charset="0"/>
            </a:rPr>
            <a:t>Stay out of the way</a:t>
          </a:r>
        </a:p>
      </dsp:txBody>
      <dsp:txXfrm>
        <a:off x="2400825" y="262498"/>
        <a:ext cx="2180070" cy="1308042"/>
      </dsp:txXfrm>
    </dsp:sp>
    <dsp:sp modelId="{EB2BBB9B-D317-4E32-BF10-D239C67CD5AE}">
      <dsp:nvSpPr>
        <dsp:cNvPr id="0" name=""/>
        <dsp:cNvSpPr/>
      </dsp:nvSpPr>
      <dsp:spPr>
        <a:xfrm>
          <a:off x="4798903" y="262498"/>
          <a:ext cx="2180070" cy="1308042"/>
        </a:xfrm>
        <a:prstGeom prst="rect">
          <a:avLst/>
        </a:prstGeom>
        <a:solidFill>
          <a:schemeClr val="accent5">
            <a:hueOff val="1778212"/>
            <a:satOff val="-14446"/>
            <a:lumOff val="-291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latin typeface="Open Sans" pitchFamily="2" charset="0"/>
              <a:ea typeface="Open Sans" pitchFamily="2" charset="0"/>
              <a:cs typeface="Open Sans" pitchFamily="2" charset="0"/>
            </a:rPr>
            <a:t>Get out of the way</a:t>
          </a:r>
        </a:p>
      </dsp:txBody>
      <dsp:txXfrm>
        <a:off x="4798903" y="262498"/>
        <a:ext cx="2180070" cy="1308042"/>
      </dsp:txXfrm>
    </dsp:sp>
    <dsp:sp modelId="{9F1580AE-D120-4A6E-9057-78712E4A4C0C}">
      <dsp:nvSpPr>
        <dsp:cNvPr id="0" name=""/>
        <dsp:cNvSpPr/>
      </dsp:nvSpPr>
      <dsp:spPr>
        <a:xfrm>
          <a:off x="7196980" y="262498"/>
          <a:ext cx="2180070" cy="1308042"/>
        </a:xfrm>
        <a:prstGeom prst="rect">
          <a:avLst/>
        </a:prstGeom>
        <a:solidFill>
          <a:schemeClr val="accent5">
            <a:hueOff val="2667318"/>
            <a:satOff val="-21670"/>
            <a:lumOff val="-437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Open Sans" pitchFamily="2" charset="0"/>
              <a:ea typeface="Open Sans" pitchFamily="2" charset="0"/>
              <a:cs typeface="Open Sans" pitchFamily="2" charset="0"/>
            </a:rPr>
            <a:t>Cover up</a:t>
          </a:r>
        </a:p>
      </dsp:txBody>
      <dsp:txXfrm>
        <a:off x="7196980" y="262498"/>
        <a:ext cx="2180070" cy="1308042"/>
      </dsp:txXfrm>
    </dsp:sp>
    <dsp:sp modelId="{091D2E80-CCF9-4612-956E-B81FAAC1DE0A}">
      <dsp:nvSpPr>
        <dsp:cNvPr id="0" name=""/>
        <dsp:cNvSpPr/>
      </dsp:nvSpPr>
      <dsp:spPr>
        <a:xfrm>
          <a:off x="2747" y="1788547"/>
          <a:ext cx="2180070" cy="1308042"/>
        </a:xfrm>
        <a:prstGeom prst="rect">
          <a:avLst/>
        </a:prstGeom>
        <a:solidFill>
          <a:schemeClr val="accent5">
            <a:hueOff val="3556425"/>
            <a:satOff val="-28893"/>
            <a:lumOff val="-583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latin typeface="Open Sans" pitchFamily="2" charset="0"/>
              <a:ea typeface="Open Sans" pitchFamily="2" charset="0"/>
              <a:cs typeface="Open Sans" pitchFamily="2" charset="0"/>
            </a:rPr>
            <a:t>Deflect blows and kicks</a:t>
          </a:r>
        </a:p>
      </dsp:txBody>
      <dsp:txXfrm>
        <a:off x="2747" y="1788547"/>
        <a:ext cx="2180070" cy="1308042"/>
      </dsp:txXfrm>
    </dsp:sp>
    <dsp:sp modelId="{5891E907-61B8-4093-949B-D1321E01B6B3}">
      <dsp:nvSpPr>
        <dsp:cNvPr id="0" name=""/>
        <dsp:cNvSpPr/>
      </dsp:nvSpPr>
      <dsp:spPr>
        <a:xfrm>
          <a:off x="2400825" y="1788547"/>
          <a:ext cx="2180070" cy="1308042"/>
        </a:xfrm>
        <a:prstGeom prst="rect">
          <a:avLst/>
        </a:prstGeom>
        <a:solidFill>
          <a:schemeClr val="accent5">
            <a:hueOff val="4445531"/>
            <a:satOff val="-36116"/>
            <a:lumOff val="-7298"/>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Open Sans" pitchFamily="2" charset="0"/>
              <a:ea typeface="Open Sans" pitchFamily="2" charset="0"/>
              <a:cs typeface="Open Sans" pitchFamily="2" charset="0"/>
            </a:rPr>
            <a:t>Call for HELP!</a:t>
          </a:r>
        </a:p>
      </dsp:txBody>
      <dsp:txXfrm>
        <a:off x="2400825" y="1788547"/>
        <a:ext cx="2180070" cy="1308042"/>
      </dsp:txXfrm>
    </dsp:sp>
    <dsp:sp modelId="{741C4E96-0774-455A-9190-AC6F91ACBEAB}">
      <dsp:nvSpPr>
        <dsp:cNvPr id="0" name=""/>
        <dsp:cNvSpPr/>
      </dsp:nvSpPr>
      <dsp:spPr>
        <a:xfrm>
          <a:off x="4798903" y="1788547"/>
          <a:ext cx="2180070" cy="1308042"/>
        </a:xfrm>
        <a:prstGeom prst="rect">
          <a:avLst/>
        </a:prstGeom>
        <a:solidFill>
          <a:schemeClr val="accent5">
            <a:hueOff val="5334637"/>
            <a:satOff val="-43339"/>
            <a:lumOff val="-8758"/>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Open Sans" pitchFamily="2" charset="0"/>
              <a:ea typeface="Open Sans" pitchFamily="2" charset="0"/>
              <a:cs typeface="Open Sans" pitchFamily="2" charset="0"/>
            </a:rPr>
            <a:t>Be patient</a:t>
          </a:r>
        </a:p>
      </dsp:txBody>
      <dsp:txXfrm>
        <a:off x="4798903" y="1788547"/>
        <a:ext cx="2180070" cy="1308042"/>
      </dsp:txXfrm>
    </dsp:sp>
    <dsp:sp modelId="{115AC5DD-71AD-48B0-AF44-241604FCA62E}">
      <dsp:nvSpPr>
        <dsp:cNvPr id="0" name=""/>
        <dsp:cNvSpPr/>
      </dsp:nvSpPr>
      <dsp:spPr>
        <a:xfrm>
          <a:off x="7196980" y="1788547"/>
          <a:ext cx="2180070" cy="1308042"/>
        </a:xfrm>
        <a:prstGeom prst="rect">
          <a:avLst/>
        </a:prstGeom>
        <a:solidFill>
          <a:srgbClr val="C2CF13"/>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Open Sans" pitchFamily="2" charset="0"/>
              <a:ea typeface="Open Sans" pitchFamily="2" charset="0"/>
              <a:cs typeface="Open Sans" pitchFamily="2" charset="0"/>
            </a:rPr>
            <a:t>Control yourself</a:t>
          </a:r>
        </a:p>
      </dsp:txBody>
      <dsp:txXfrm>
        <a:off x="7196980" y="1788547"/>
        <a:ext cx="2180070" cy="1308042"/>
      </dsp:txXfrm>
    </dsp:sp>
    <dsp:sp modelId="{CD47ED16-6021-437D-9CDE-09BBE23C0565}">
      <dsp:nvSpPr>
        <dsp:cNvPr id="0" name=""/>
        <dsp:cNvSpPr/>
      </dsp:nvSpPr>
      <dsp:spPr>
        <a:xfrm>
          <a:off x="2400825" y="3314596"/>
          <a:ext cx="2180070" cy="1308042"/>
        </a:xfrm>
        <a:prstGeom prst="rect">
          <a:avLst/>
        </a:prstGeom>
        <a:solidFill>
          <a:schemeClr val="accent5">
            <a:hueOff val="7112849"/>
            <a:satOff val="-57786"/>
            <a:lumOff val="-1167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a:latin typeface="Open Sans" pitchFamily="2" charset="0"/>
              <a:ea typeface="Open Sans" pitchFamily="2" charset="0"/>
              <a:cs typeface="Open Sans" pitchFamily="2" charset="0"/>
            </a:rPr>
            <a:t>Roll with the punch</a:t>
          </a:r>
        </a:p>
      </dsp:txBody>
      <dsp:txXfrm>
        <a:off x="2400825" y="3314596"/>
        <a:ext cx="2180070" cy="1308042"/>
      </dsp:txXfrm>
    </dsp:sp>
    <dsp:sp modelId="{6B29E631-3CF8-438E-8BDE-CEEE1C28E319}">
      <dsp:nvSpPr>
        <dsp:cNvPr id="0" name=""/>
        <dsp:cNvSpPr/>
      </dsp:nvSpPr>
      <dsp:spPr>
        <a:xfrm>
          <a:off x="4798903" y="3314596"/>
          <a:ext cx="2180070" cy="1308042"/>
        </a:xfrm>
        <a:prstGeom prst="rect">
          <a:avLst/>
        </a:prstGeom>
        <a:solidFill>
          <a:schemeClr val="accent5">
            <a:hueOff val="8001955"/>
            <a:satOff val="-65009"/>
            <a:lumOff val="-1313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latin typeface="Open Sans" pitchFamily="2" charset="0"/>
              <a:ea typeface="Open Sans" pitchFamily="2" charset="0"/>
              <a:cs typeface="Open Sans" pitchFamily="2" charset="0"/>
            </a:rPr>
            <a:t>Escape holding assaults</a:t>
          </a:r>
        </a:p>
      </dsp:txBody>
      <dsp:txXfrm>
        <a:off x="4798903" y="3314596"/>
        <a:ext cx="2180070" cy="130804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47E3F5-E7A8-402B-AE97-70272AA5A422}">
      <dsp:nvSpPr>
        <dsp:cNvPr id="0" name=""/>
        <dsp:cNvSpPr/>
      </dsp:nvSpPr>
      <dsp:spPr>
        <a:xfrm>
          <a:off x="3187" y="319540"/>
          <a:ext cx="3107546" cy="720000"/>
        </a:xfrm>
        <a:prstGeom prst="rect">
          <a:avLst/>
        </a:prstGeom>
        <a:solidFill>
          <a:srgbClr val="B03333"/>
        </a:solidFill>
        <a:ln w="19050" cap="flat" cmpd="sng" algn="ctr">
          <a:solidFill>
            <a:srgbClr val="B03333"/>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Open Sans" pitchFamily="2" charset="0"/>
              <a:ea typeface="Open Sans" pitchFamily="2" charset="0"/>
              <a:cs typeface="Open Sans" pitchFamily="2" charset="0"/>
            </a:rPr>
            <a:t>Blows</a:t>
          </a:r>
          <a:endParaRPr lang="en-US" sz="2400" kern="1200" dirty="0">
            <a:latin typeface="Open Sans" pitchFamily="2" charset="0"/>
            <a:ea typeface="Open Sans" pitchFamily="2" charset="0"/>
            <a:cs typeface="Open Sans" pitchFamily="2" charset="0"/>
          </a:endParaRPr>
        </a:p>
      </dsp:txBody>
      <dsp:txXfrm>
        <a:off x="3187" y="319540"/>
        <a:ext cx="3107546" cy="720000"/>
      </dsp:txXfrm>
    </dsp:sp>
    <dsp:sp modelId="{2945F5BD-3162-411B-AB45-DFA803B8FDD9}">
      <dsp:nvSpPr>
        <dsp:cNvPr id="0" name=""/>
        <dsp:cNvSpPr/>
      </dsp:nvSpPr>
      <dsp:spPr>
        <a:xfrm>
          <a:off x="3187" y="1039540"/>
          <a:ext cx="3107546" cy="3479501"/>
        </a:xfrm>
        <a:prstGeom prst="rect">
          <a:avLst/>
        </a:prstGeom>
        <a:solidFill>
          <a:schemeClr val="accent2">
            <a:tint val="40000"/>
            <a:alpha val="90000"/>
            <a:hueOff val="0"/>
            <a:satOff val="0"/>
            <a:lumOff val="0"/>
            <a:alphaOff val="0"/>
          </a:schemeClr>
        </a:solidFill>
        <a:ln w="1905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133350" rIns="177800" bIns="200025" numCol="1" spcCol="1270" anchor="t" anchorCtr="0">
          <a:noAutofit/>
        </a:bodyPr>
        <a:lstStyle/>
        <a:p>
          <a:pPr marL="228600" lvl="1" indent="-228600" algn="l" defTabSz="1111250">
            <a:lnSpc>
              <a:spcPct val="90000"/>
            </a:lnSpc>
            <a:spcBef>
              <a:spcPct val="0"/>
            </a:spcBef>
            <a:spcAft>
              <a:spcPct val="15000"/>
            </a:spcAft>
            <a:buFont typeface="Wingdings" panose="05000000000000000000" pitchFamily="2" charset="2"/>
            <a:buChar char="§"/>
          </a:pPr>
          <a:r>
            <a:rPr lang="en-US" sz="2500" kern="1200" dirty="0">
              <a:latin typeface="Open Sans" pitchFamily="2" charset="0"/>
              <a:ea typeface="Open Sans" pitchFamily="2" charset="0"/>
              <a:cs typeface="Open Sans" pitchFamily="2" charset="0"/>
            </a:rPr>
            <a:t>Punch to the face     </a:t>
          </a:r>
        </a:p>
        <a:p>
          <a:pPr marL="228600" lvl="1" indent="-228600" algn="l" defTabSz="1111250">
            <a:lnSpc>
              <a:spcPct val="90000"/>
            </a:lnSpc>
            <a:spcBef>
              <a:spcPct val="0"/>
            </a:spcBef>
            <a:spcAft>
              <a:spcPct val="15000"/>
            </a:spcAft>
            <a:buFont typeface="Wingdings" panose="05000000000000000000" pitchFamily="2" charset="2"/>
            <a:buChar char="§"/>
          </a:pPr>
          <a:r>
            <a:rPr lang="en-US" sz="2500" kern="1200" dirty="0">
              <a:latin typeface="Open Sans" pitchFamily="2" charset="0"/>
              <a:ea typeface="Open Sans" pitchFamily="2" charset="0"/>
              <a:cs typeface="Open Sans" pitchFamily="2" charset="0"/>
            </a:rPr>
            <a:t>Overhead blow </a:t>
          </a:r>
        </a:p>
        <a:p>
          <a:pPr marL="228600" lvl="1" indent="-228600" algn="l" defTabSz="1111250">
            <a:lnSpc>
              <a:spcPct val="90000"/>
            </a:lnSpc>
            <a:spcBef>
              <a:spcPct val="0"/>
            </a:spcBef>
            <a:spcAft>
              <a:spcPct val="15000"/>
            </a:spcAft>
            <a:buFont typeface="Wingdings" panose="05000000000000000000" pitchFamily="2" charset="2"/>
            <a:buChar char="§"/>
          </a:pPr>
          <a:r>
            <a:rPr lang="en-US" sz="2500" kern="1200" dirty="0">
              <a:latin typeface="Open Sans" pitchFamily="2" charset="0"/>
              <a:ea typeface="Open Sans" pitchFamily="2" charset="0"/>
              <a:cs typeface="Open Sans" pitchFamily="2" charset="0"/>
            </a:rPr>
            <a:t>Lunging assault</a:t>
          </a:r>
        </a:p>
      </dsp:txBody>
      <dsp:txXfrm>
        <a:off x="3187" y="1039540"/>
        <a:ext cx="3107546" cy="3479501"/>
      </dsp:txXfrm>
    </dsp:sp>
    <dsp:sp modelId="{94E1F29D-C979-48F9-A628-7D7518DC27E4}">
      <dsp:nvSpPr>
        <dsp:cNvPr id="0" name=""/>
        <dsp:cNvSpPr/>
      </dsp:nvSpPr>
      <dsp:spPr>
        <a:xfrm>
          <a:off x="3545790" y="319540"/>
          <a:ext cx="3107546" cy="720000"/>
        </a:xfrm>
        <a:prstGeom prst="rect">
          <a:avLst/>
        </a:prstGeom>
        <a:solidFill>
          <a:srgbClr val="DB9C48"/>
        </a:solidFill>
        <a:ln w="19050" cap="flat" cmpd="sng" algn="ctr">
          <a:solidFill>
            <a:srgbClr val="DB9C48"/>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Open Sans" pitchFamily="2" charset="0"/>
              <a:ea typeface="Open Sans" pitchFamily="2" charset="0"/>
              <a:cs typeface="Open Sans" pitchFamily="2" charset="0"/>
            </a:rPr>
            <a:t>Kicks</a:t>
          </a:r>
          <a:endParaRPr lang="en-US" sz="2400" kern="1200" dirty="0">
            <a:latin typeface="Open Sans" pitchFamily="2" charset="0"/>
            <a:ea typeface="Open Sans" pitchFamily="2" charset="0"/>
            <a:cs typeface="Open Sans" pitchFamily="2" charset="0"/>
          </a:endParaRPr>
        </a:p>
      </dsp:txBody>
      <dsp:txXfrm>
        <a:off x="3545790" y="319540"/>
        <a:ext cx="3107546" cy="720000"/>
      </dsp:txXfrm>
    </dsp:sp>
    <dsp:sp modelId="{D0F0BBDE-984C-41F1-98E2-002AF1501E7A}">
      <dsp:nvSpPr>
        <dsp:cNvPr id="0" name=""/>
        <dsp:cNvSpPr/>
      </dsp:nvSpPr>
      <dsp:spPr>
        <a:xfrm>
          <a:off x="3545790" y="1039540"/>
          <a:ext cx="3107546" cy="3479501"/>
        </a:xfrm>
        <a:prstGeom prst="rect">
          <a:avLst/>
        </a:prstGeom>
        <a:solidFill>
          <a:schemeClr val="accent2">
            <a:tint val="40000"/>
            <a:alpha val="90000"/>
            <a:hueOff val="5408542"/>
            <a:satOff val="-49776"/>
            <a:lumOff val="-5150"/>
            <a:alphaOff val="0"/>
          </a:schemeClr>
        </a:solidFill>
        <a:ln w="19050" cap="flat" cmpd="sng" algn="ctr">
          <a:solidFill>
            <a:schemeClr val="accent2">
              <a:tint val="40000"/>
              <a:alpha val="90000"/>
              <a:hueOff val="5408542"/>
              <a:satOff val="-49776"/>
              <a:lumOff val="-515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133350" rIns="177800" bIns="200025" numCol="1" spcCol="1270" anchor="t" anchorCtr="0">
          <a:noAutofit/>
        </a:bodyPr>
        <a:lstStyle/>
        <a:p>
          <a:pPr marL="228600" lvl="1" indent="-228600" algn="l" defTabSz="1111250">
            <a:lnSpc>
              <a:spcPct val="90000"/>
            </a:lnSpc>
            <a:spcBef>
              <a:spcPct val="0"/>
            </a:spcBef>
            <a:spcAft>
              <a:spcPct val="15000"/>
            </a:spcAft>
            <a:buFont typeface="Wingdings" panose="05000000000000000000" pitchFamily="2" charset="2"/>
            <a:buChar char="§"/>
          </a:pPr>
          <a:r>
            <a:rPr lang="en-US" sz="2500" kern="1200" dirty="0">
              <a:latin typeface="Open Sans" pitchFamily="2" charset="0"/>
              <a:ea typeface="Open Sans" pitchFamily="2" charset="0"/>
              <a:cs typeface="Open Sans" pitchFamily="2" charset="0"/>
            </a:rPr>
            <a:t>Kick to thigh</a:t>
          </a:r>
        </a:p>
        <a:p>
          <a:pPr marL="228600" lvl="1" indent="-228600" algn="l" defTabSz="1111250">
            <a:lnSpc>
              <a:spcPct val="90000"/>
            </a:lnSpc>
            <a:spcBef>
              <a:spcPct val="0"/>
            </a:spcBef>
            <a:spcAft>
              <a:spcPct val="15000"/>
            </a:spcAft>
            <a:buFont typeface="Wingdings" panose="05000000000000000000" pitchFamily="2" charset="2"/>
            <a:buChar char="§"/>
          </a:pPr>
          <a:r>
            <a:rPr lang="en-US" sz="2500" kern="1200" dirty="0">
              <a:latin typeface="Open Sans" pitchFamily="2" charset="0"/>
              <a:ea typeface="Open Sans" pitchFamily="2" charset="0"/>
              <a:cs typeface="Open Sans" pitchFamily="2" charset="0"/>
            </a:rPr>
            <a:t>Kick to stomach</a:t>
          </a:r>
        </a:p>
        <a:p>
          <a:pPr marL="228600" lvl="1" indent="-228600" algn="l" defTabSz="1111250">
            <a:lnSpc>
              <a:spcPct val="90000"/>
            </a:lnSpc>
            <a:spcBef>
              <a:spcPct val="0"/>
            </a:spcBef>
            <a:spcAft>
              <a:spcPct val="15000"/>
            </a:spcAft>
            <a:buFont typeface="Wingdings" panose="05000000000000000000" pitchFamily="2" charset="2"/>
            <a:buChar char="§"/>
          </a:pPr>
          <a:r>
            <a:rPr lang="en-US" sz="2500" kern="1200" dirty="0">
              <a:latin typeface="Open Sans" pitchFamily="2" charset="0"/>
              <a:ea typeface="Open Sans" pitchFamily="2" charset="0"/>
              <a:cs typeface="Open Sans" pitchFamily="2" charset="0"/>
            </a:rPr>
            <a:t>Kick to head</a:t>
          </a:r>
        </a:p>
        <a:p>
          <a:pPr marL="228600" lvl="1" indent="-228600" algn="l" defTabSz="1111250">
            <a:lnSpc>
              <a:spcPct val="90000"/>
            </a:lnSpc>
            <a:spcBef>
              <a:spcPct val="0"/>
            </a:spcBef>
            <a:spcAft>
              <a:spcPct val="15000"/>
            </a:spcAft>
            <a:buFont typeface="Wingdings" panose="05000000000000000000" pitchFamily="2" charset="2"/>
            <a:buChar char="§"/>
          </a:pPr>
          <a:r>
            <a:rPr lang="en-US" sz="2500" kern="1200" dirty="0">
              <a:latin typeface="Open Sans" pitchFamily="2" charset="0"/>
              <a:ea typeface="Open Sans" pitchFamily="2" charset="0"/>
              <a:cs typeface="Open Sans" pitchFamily="2" charset="0"/>
            </a:rPr>
            <a:t>Knee kick to groin</a:t>
          </a:r>
        </a:p>
      </dsp:txBody>
      <dsp:txXfrm>
        <a:off x="3545790" y="1039540"/>
        <a:ext cx="3107546" cy="3479501"/>
      </dsp:txXfrm>
    </dsp:sp>
    <dsp:sp modelId="{72F6BE36-B836-4721-92E0-73E9E13BDD09}">
      <dsp:nvSpPr>
        <dsp:cNvPr id="0" name=""/>
        <dsp:cNvSpPr/>
      </dsp:nvSpPr>
      <dsp:spPr>
        <a:xfrm>
          <a:off x="7088393" y="319540"/>
          <a:ext cx="3107546" cy="720000"/>
        </a:xfrm>
        <a:prstGeom prst="rect">
          <a:avLst/>
        </a:prstGeom>
        <a:solidFill>
          <a:srgbClr val="4AA261"/>
        </a:solidFill>
        <a:ln w="19050" cap="flat" cmpd="sng" algn="ctr">
          <a:solidFill>
            <a:srgbClr val="4AA261"/>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en-US" sz="2400" b="1" kern="1200" dirty="0">
              <a:latin typeface="Open Sans" pitchFamily="2" charset="0"/>
              <a:ea typeface="Open Sans" pitchFamily="2" charset="0"/>
              <a:cs typeface="Open Sans" pitchFamily="2" charset="0"/>
            </a:rPr>
            <a:t>Holding Assaults</a:t>
          </a:r>
          <a:endParaRPr lang="en-US" sz="2400" kern="1200" dirty="0">
            <a:latin typeface="Open Sans" pitchFamily="2" charset="0"/>
            <a:ea typeface="Open Sans" pitchFamily="2" charset="0"/>
            <a:cs typeface="Open Sans" pitchFamily="2" charset="0"/>
          </a:endParaRPr>
        </a:p>
      </dsp:txBody>
      <dsp:txXfrm>
        <a:off x="7088393" y="319540"/>
        <a:ext cx="3107546" cy="720000"/>
      </dsp:txXfrm>
    </dsp:sp>
    <dsp:sp modelId="{5169F5CE-B9E0-437B-8C28-7658296B01DC}">
      <dsp:nvSpPr>
        <dsp:cNvPr id="0" name=""/>
        <dsp:cNvSpPr/>
      </dsp:nvSpPr>
      <dsp:spPr>
        <a:xfrm>
          <a:off x="7088393" y="1039540"/>
          <a:ext cx="3107546" cy="3479501"/>
        </a:xfrm>
        <a:prstGeom prst="rect">
          <a:avLst/>
        </a:prstGeom>
        <a:solidFill>
          <a:schemeClr val="accent2">
            <a:tint val="40000"/>
            <a:alpha val="90000"/>
            <a:hueOff val="10817084"/>
            <a:satOff val="-99552"/>
            <a:lumOff val="-10301"/>
            <a:alphaOff val="0"/>
          </a:schemeClr>
        </a:solidFill>
        <a:ln w="19050" cap="flat" cmpd="sng" algn="ctr">
          <a:solidFill>
            <a:schemeClr val="accent2">
              <a:tint val="40000"/>
              <a:alpha val="90000"/>
              <a:hueOff val="10817084"/>
              <a:satOff val="-99552"/>
              <a:lumOff val="-1030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33350" tIns="133350" rIns="177800" bIns="200025" numCol="1" spcCol="1270" anchor="t" anchorCtr="0">
          <a:noAutofit/>
        </a:bodyPr>
        <a:lstStyle/>
        <a:p>
          <a:pPr marL="228600" lvl="1" indent="-228600" algn="l" defTabSz="1111250">
            <a:lnSpc>
              <a:spcPct val="90000"/>
            </a:lnSpc>
            <a:spcBef>
              <a:spcPct val="0"/>
            </a:spcBef>
            <a:spcAft>
              <a:spcPct val="15000"/>
            </a:spcAft>
            <a:buFont typeface="Wingdings" panose="05000000000000000000" pitchFamily="2" charset="2"/>
            <a:buChar char="§"/>
          </a:pPr>
          <a:r>
            <a:rPr lang="en-US" sz="2500" kern="1200" dirty="0">
              <a:latin typeface="Open Sans" pitchFamily="2" charset="0"/>
              <a:ea typeface="Open Sans" pitchFamily="2" charset="0"/>
              <a:cs typeface="Open Sans" pitchFamily="2" charset="0"/>
            </a:rPr>
            <a:t>Pinch release</a:t>
          </a:r>
        </a:p>
        <a:p>
          <a:pPr marL="228600" lvl="1" indent="-228600" algn="l" defTabSz="1111250">
            <a:lnSpc>
              <a:spcPct val="90000"/>
            </a:lnSpc>
            <a:spcBef>
              <a:spcPct val="0"/>
            </a:spcBef>
            <a:spcAft>
              <a:spcPct val="15000"/>
            </a:spcAft>
            <a:buFont typeface="Wingdings" panose="05000000000000000000" pitchFamily="2" charset="2"/>
            <a:buChar char="§"/>
          </a:pPr>
          <a:r>
            <a:rPr lang="en-US" sz="2500" kern="1200" dirty="0">
              <a:latin typeface="Open Sans" pitchFamily="2" charset="0"/>
              <a:ea typeface="Open Sans" pitchFamily="2" charset="0"/>
              <a:cs typeface="Open Sans" pitchFamily="2" charset="0"/>
            </a:rPr>
            <a:t>Scratch response</a:t>
          </a:r>
        </a:p>
        <a:p>
          <a:pPr marL="228600" lvl="1" indent="-228600" algn="l" defTabSz="1111250">
            <a:lnSpc>
              <a:spcPct val="90000"/>
            </a:lnSpc>
            <a:spcBef>
              <a:spcPct val="0"/>
            </a:spcBef>
            <a:spcAft>
              <a:spcPct val="15000"/>
            </a:spcAft>
            <a:buFont typeface="Wingdings" panose="05000000000000000000" pitchFamily="2" charset="2"/>
            <a:buChar char="§"/>
          </a:pPr>
          <a:r>
            <a:rPr lang="en-US" sz="2500" kern="1200" dirty="0">
              <a:latin typeface="Open Sans" pitchFamily="2" charset="0"/>
              <a:ea typeface="Open Sans" pitchFamily="2" charset="0"/>
              <a:cs typeface="Open Sans" pitchFamily="2" charset="0"/>
            </a:rPr>
            <a:t>Bite release</a:t>
          </a:r>
        </a:p>
        <a:p>
          <a:pPr marL="228600" lvl="1" indent="-228600" algn="l" defTabSz="1111250">
            <a:lnSpc>
              <a:spcPct val="90000"/>
            </a:lnSpc>
            <a:spcBef>
              <a:spcPct val="0"/>
            </a:spcBef>
            <a:spcAft>
              <a:spcPct val="15000"/>
            </a:spcAft>
            <a:buFont typeface="Wingdings" panose="05000000000000000000" pitchFamily="2" charset="2"/>
            <a:buChar char="§"/>
          </a:pPr>
          <a:r>
            <a:rPr lang="en-US" sz="2500" kern="1200" dirty="0">
              <a:latin typeface="Open Sans" pitchFamily="2" charset="0"/>
              <a:ea typeface="Open Sans" pitchFamily="2" charset="0"/>
              <a:cs typeface="Open Sans" pitchFamily="2" charset="0"/>
            </a:rPr>
            <a:t>Hair pull release</a:t>
          </a:r>
        </a:p>
        <a:p>
          <a:pPr marL="228600" lvl="1" indent="-228600" algn="l" defTabSz="1111250">
            <a:lnSpc>
              <a:spcPct val="90000"/>
            </a:lnSpc>
            <a:spcBef>
              <a:spcPct val="0"/>
            </a:spcBef>
            <a:spcAft>
              <a:spcPct val="15000"/>
            </a:spcAft>
            <a:buFont typeface="Wingdings" panose="05000000000000000000" pitchFamily="2" charset="2"/>
            <a:buChar char="§"/>
          </a:pPr>
          <a:r>
            <a:rPr lang="en-US" sz="2500" kern="1200" dirty="0">
              <a:latin typeface="Open Sans" pitchFamily="2" charset="0"/>
              <a:ea typeface="Open Sans" pitchFamily="2" charset="0"/>
              <a:cs typeface="Open Sans" pitchFamily="2" charset="0"/>
            </a:rPr>
            <a:t>Choking</a:t>
          </a:r>
        </a:p>
        <a:p>
          <a:pPr marL="228600" lvl="1" indent="-228600" algn="l" defTabSz="1111250">
            <a:lnSpc>
              <a:spcPct val="90000"/>
            </a:lnSpc>
            <a:spcBef>
              <a:spcPct val="0"/>
            </a:spcBef>
            <a:spcAft>
              <a:spcPct val="15000"/>
            </a:spcAft>
            <a:buFont typeface="Wingdings" panose="05000000000000000000" pitchFamily="2" charset="2"/>
            <a:buChar char="§"/>
          </a:pPr>
          <a:r>
            <a:rPr lang="en-US" sz="2500" kern="1200" dirty="0">
              <a:latin typeface="Open Sans" pitchFamily="2" charset="0"/>
              <a:ea typeface="Open Sans" pitchFamily="2" charset="0"/>
              <a:cs typeface="Open Sans" pitchFamily="2" charset="0"/>
            </a:rPr>
            <a:t>Bear hug escape </a:t>
          </a:r>
        </a:p>
        <a:p>
          <a:pPr marL="228600" lvl="1" indent="-228600" algn="l" defTabSz="1111250">
            <a:lnSpc>
              <a:spcPct val="90000"/>
            </a:lnSpc>
            <a:spcBef>
              <a:spcPct val="0"/>
            </a:spcBef>
            <a:spcAft>
              <a:spcPct val="15000"/>
            </a:spcAft>
            <a:buFont typeface="Wingdings" panose="05000000000000000000" pitchFamily="2" charset="2"/>
            <a:buChar char="§"/>
          </a:pPr>
          <a:r>
            <a:rPr lang="en-US" sz="2500" kern="1200" dirty="0">
              <a:latin typeface="Open Sans" pitchFamily="2" charset="0"/>
              <a:ea typeface="Open Sans" pitchFamily="2" charset="0"/>
              <a:cs typeface="Open Sans" pitchFamily="2" charset="0"/>
            </a:rPr>
            <a:t>Arm grab escape</a:t>
          </a:r>
        </a:p>
      </dsp:txBody>
      <dsp:txXfrm>
        <a:off x="7088393" y="1039540"/>
        <a:ext cx="3107546" cy="347950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24609E-4534-4724-927F-65B12C353745}">
      <dsp:nvSpPr>
        <dsp:cNvPr id="0" name=""/>
        <dsp:cNvSpPr/>
      </dsp:nvSpPr>
      <dsp:spPr>
        <a:xfrm>
          <a:off x="0" y="417974"/>
          <a:ext cx="9879516" cy="579600"/>
        </a:xfrm>
        <a:prstGeom prst="rect">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AB60BB8-9CE4-4466-916A-CA2429D2CF0C}">
      <dsp:nvSpPr>
        <dsp:cNvPr id="0" name=""/>
        <dsp:cNvSpPr/>
      </dsp:nvSpPr>
      <dsp:spPr>
        <a:xfrm>
          <a:off x="493975" y="78494"/>
          <a:ext cx="6915661" cy="67896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1396" tIns="0" rIns="261396" bIns="0" numCol="1" spcCol="1270" anchor="ctr" anchorCtr="0">
          <a:noAutofit/>
        </a:bodyPr>
        <a:lstStyle/>
        <a:p>
          <a:pPr marL="0" lvl="0" indent="0" algn="l" defTabSz="1022350">
            <a:lnSpc>
              <a:spcPct val="90000"/>
            </a:lnSpc>
            <a:spcBef>
              <a:spcPct val="0"/>
            </a:spcBef>
            <a:spcAft>
              <a:spcPct val="35000"/>
            </a:spcAft>
            <a:buNone/>
          </a:pPr>
          <a:r>
            <a:rPr lang="en-CA" sz="2300" kern="1200" dirty="0"/>
            <a:t>Hip Pivot </a:t>
          </a:r>
        </a:p>
      </dsp:txBody>
      <dsp:txXfrm>
        <a:off x="527119" y="111638"/>
        <a:ext cx="6849373" cy="612672"/>
      </dsp:txXfrm>
    </dsp:sp>
    <dsp:sp modelId="{DF37CBC2-2F8C-47F3-BB3A-E354D2838B66}">
      <dsp:nvSpPr>
        <dsp:cNvPr id="0" name=""/>
        <dsp:cNvSpPr/>
      </dsp:nvSpPr>
      <dsp:spPr>
        <a:xfrm>
          <a:off x="0" y="1461254"/>
          <a:ext cx="9879516" cy="579600"/>
        </a:xfrm>
        <a:prstGeom prst="rect">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F263340-179C-4A1B-9A1D-FAFF65C6A2E4}">
      <dsp:nvSpPr>
        <dsp:cNvPr id="0" name=""/>
        <dsp:cNvSpPr/>
      </dsp:nvSpPr>
      <dsp:spPr>
        <a:xfrm>
          <a:off x="493975" y="1121774"/>
          <a:ext cx="6915661" cy="67896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1396" tIns="0" rIns="261396" bIns="0" numCol="1" spcCol="1270" anchor="ctr" anchorCtr="0">
          <a:noAutofit/>
        </a:bodyPr>
        <a:lstStyle/>
        <a:p>
          <a:pPr marL="0" lvl="0" indent="0" algn="l" defTabSz="1022350">
            <a:lnSpc>
              <a:spcPct val="90000"/>
            </a:lnSpc>
            <a:spcBef>
              <a:spcPct val="0"/>
            </a:spcBef>
            <a:spcAft>
              <a:spcPct val="35000"/>
            </a:spcAft>
            <a:buNone/>
          </a:pPr>
          <a:r>
            <a:rPr lang="en-CA" sz="2300" kern="1200" dirty="0"/>
            <a:t>Clothing Pivot</a:t>
          </a:r>
        </a:p>
      </dsp:txBody>
      <dsp:txXfrm>
        <a:off x="527119" y="1154918"/>
        <a:ext cx="6849373" cy="612672"/>
      </dsp:txXfrm>
    </dsp:sp>
    <dsp:sp modelId="{C88025CE-F39F-4843-8364-5120DA4F0282}">
      <dsp:nvSpPr>
        <dsp:cNvPr id="0" name=""/>
        <dsp:cNvSpPr/>
      </dsp:nvSpPr>
      <dsp:spPr>
        <a:xfrm>
          <a:off x="0" y="2504534"/>
          <a:ext cx="9879516" cy="579600"/>
        </a:xfrm>
        <a:prstGeom prst="rect">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0672875-47FE-49DE-804E-1CE0A27CB804}">
      <dsp:nvSpPr>
        <dsp:cNvPr id="0" name=""/>
        <dsp:cNvSpPr/>
      </dsp:nvSpPr>
      <dsp:spPr>
        <a:xfrm>
          <a:off x="493975" y="2165054"/>
          <a:ext cx="6915661" cy="67896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1396" tIns="0" rIns="261396" bIns="0" numCol="1" spcCol="1270" anchor="ctr" anchorCtr="0">
          <a:noAutofit/>
        </a:bodyPr>
        <a:lstStyle/>
        <a:p>
          <a:pPr marL="0" lvl="0" indent="0" algn="l" defTabSz="1022350">
            <a:lnSpc>
              <a:spcPct val="90000"/>
            </a:lnSpc>
            <a:spcBef>
              <a:spcPct val="0"/>
            </a:spcBef>
            <a:spcAft>
              <a:spcPct val="35000"/>
            </a:spcAft>
            <a:buNone/>
          </a:pPr>
          <a:r>
            <a:rPr lang="en-CA" sz="2300" kern="1200" dirty="0"/>
            <a:t>Belt Pivot</a:t>
          </a:r>
        </a:p>
      </dsp:txBody>
      <dsp:txXfrm>
        <a:off x="527119" y="2198198"/>
        <a:ext cx="6849373" cy="612672"/>
      </dsp:txXfrm>
    </dsp:sp>
    <dsp:sp modelId="{59288DD6-5260-4078-A043-1071779D2627}">
      <dsp:nvSpPr>
        <dsp:cNvPr id="0" name=""/>
        <dsp:cNvSpPr/>
      </dsp:nvSpPr>
      <dsp:spPr>
        <a:xfrm>
          <a:off x="0" y="3547814"/>
          <a:ext cx="9879516" cy="579600"/>
        </a:xfrm>
        <a:prstGeom prst="rect">
          <a:avLst/>
        </a:prstGeom>
        <a:solidFill>
          <a:schemeClr val="lt2">
            <a:alpha val="90000"/>
            <a:hueOff val="0"/>
            <a:satOff val="0"/>
            <a:lumOff val="0"/>
            <a:alphaOff val="0"/>
          </a:schemeClr>
        </a:solidFill>
        <a:ln w="1905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341A039-3FD1-40CD-91D2-6BAC3CB2392C}">
      <dsp:nvSpPr>
        <dsp:cNvPr id="0" name=""/>
        <dsp:cNvSpPr/>
      </dsp:nvSpPr>
      <dsp:spPr>
        <a:xfrm>
          <a:off x="493975" y="3208334"/>
          <a:ext cx="6915661" cy="678960"/>
        </a:xfrm>
        <a:prstGeom prst="roundRect">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1396" tIns="0" rIns="261396" bIns="0" numCol="1" spcCol="1270" anchor="ctr" anchorCtr="0">
          <a:noAutofit/>
        </a:bodyPr>
        <a:lstStyle/>
        <a:p>
          <a:pPr marL="0" lvl="0" indent="0" algn="l" defTabSz="1022350">
            <a:lnSpc>
              <a:spcPct val="90000"/>
            </a:lnSpc>
            <a:spcBef>
              <a:spcPct val="0"/>
            </a:spcBef>
            <a:spcAft>
              <a:spcPct val="35000"/>
            </a:spcAft>
            <a:buNone/>
          </a:pPr>
          <a:r>
            <a:rPr lang="en-CA" sz="2300" kern="1200" dirty="0"/>
            <a:t>Belt and Shirt Control</a:t>
          </a:r>
        </a:p>
      </dsp:txBody>
      <dsp:txXfrm>
        <a:off x="527119" y="3241478"/>
        <a:ext cx="6849373" cy="61267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A68530-D79D-4068-941E-3744BDEC7668}">
      <dsp:nvSpPr>
        <dsp:cNvPr id="0" name=""/>
        <dsp:cNvSpPr/>
      </dsp:nvSpPr>
      <dsp:spPr>
        <a:xfrm>
          <a:off x="221406" y="1287"/>
          <a:ext cx="2441081" cy="1464648"/>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tx1"/>
              </a:solidFill>
              <a:latin typeface="Open Sans" pitchFamily="2" charset="0"/>
              <a:ea typeface="Open Sans" pitchFamily="2" charset="0"/>
              <a:cs typeface="Open Sans" pitchFamily="2" charset="0"/>
            </a:rPr>
            <a:t>Master evasion techniques</a:t>
          </a:r>
        </a:p>
      </dsp:txBody>
      <dsp:txXfrm>
        <a:off x="221406" y="1287"/>
        <a:ext cx="2441081" cy="1464648"/>
      </dsp:txXfrm>
    </dsp:sp>
    <dsp:sp modelId="{7227BAFE-97D7-468E-834B-E99CFA914A2B}">
      <dsp:nvSpPr>
        <dsp:cNvPr id="0" name=""/>
        <dsp:cNvSpPr/>
      </dsp:nvSpPr>
      <dsp:spPr>
        <a:xfrm>
          <a:off x="2906595" y="1287"/>
          <a:ext cx="2441081" cy="1464648"/>
        </a:xfrm>
        <a:prstGeom prst="rect">
          <a:avLst/>
        </a:prstGeom>
        <a:solidFill>
          <a:schemeClr val="accent5">
            <a:hueOff val="889106"/>
            <a:satOff val="-7223"/>
            <a:lumOff val="-146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tx1"/>
              </a:solidFill>
              <a:latin typeface="Open Sans" pitchFamily="2" charset="0"/>
              <a:ea typeface="Open Sans" pitchFamily="2" charset="0"/>
              <a:cs typeface="Open Sans" pitchFamily="2" charset="0"/>
            </a:rPr>
            <a:t>Master capture techniques</a:t>
          </a:r>
        </a:p>
      </dsp:txBody>
      <dsp:txXfrm>
        <a:off x="2906595" y="1287"/>
        <a:ext cx="2441081" cy="1464648"/>
      </dsp:txXfrm>
    </dsp:sp>
    <dsp:sp modelId="{F591D4FD-C036-43D2-A6D4-368FB21536D7}">
      <dsp:nvSpPr>
        <dsp:cNvPr id="0" name=""/>
        <dsp:cNvSpPr/>
      </dsp:nvSpPr>
      <dsp:spPr>
        <a:xfrm>
          <a:off x="5591785" y="1287"/>
          <a:ext cx="2441081" cy="1464648"/>
        </a:xfrm>
        <a:prstGeom prst="rect">
          <a:avLst/>
        </a:prstGeom>
        <a:solidFill>
          <a:schemeClr val="accent5">
            <a:hueOff val="1778212"/>
            <a:satOff val="-14446"/>
            <a:lumOff val="-291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solidFill>
                <a:schemeClr val="tx1"/>
              </a:solidFill>
              <a:latin typeface="Open Sans" pitchFamily="2" charset="0"/>
              <a:ea typeface="Open Sans" pitchFamily="2" charset="0"/>
              <a:cs typeface="Open Sans" pitchFamily="2" charset="0"/>
            </a:rPr>
            <a:t>Get a “grip”</a:t>
          </a:r>
        </a:p>
      </dsp:txBody>
      <dsp:txXfrm>
        <a:off x="5591785" y="1287"/>
        <a:ext cx="2441081" cy="1464648"/>
      </dsp:txXfrm>
    </dsp:sp>
    <dsp:sp modelId="{D3E02791-892D-453E-A053-7BD76D8B6861}">
      <dsp:nvSpPr>
        <dsp:cNvPr id="0" name=""/>
        <dsp:cNvSpPr/>
      </dsp:nvSpPr>
      <dsp:spPr>
        <a:xfrm>
          <a:off x="8276974" y="1287"/>
          <a:ext cx="2441081" cy="1464648"/>
        </a:xfrm>
        <a:prstGeom prst="rect">
          <a:avLst/>
        </a:prstGeom>
        <a:solidFill>
          <a:schemeClr val="accent5">
            <a:hueOff val="2667318"/>
            <a:satOff val="-21670"/>
            <a:lumOff val="-437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tx1"/>
              </a:solidFill>
              <a:latin typeface="Open Sans" pitchFamily="2" charset="0"/>
              <a:ea typeface="Open Sans" pitchFamily="2" charset="0"/>
              <a:cs typeface="Open Sans" pitchFamily="2" charset="0"/>
            </a:rPr>
            <a:t>Use weight not strength</a:t>
          </a:r>
        </a:p>
      </dsp:txBody>
      <dsp:txXfrm>
        <a:off x="8276974" y="1287"/>
        <a:ext cx="2441081" cy="1464648"/>
      </dsp:txXfrm>
    </dsp:sp>
    <dsp:sp modelId="{DC351525-3F51-48CA-9BE1-B5D42604BA69}">
      <dsp:nvSpPr>
        <dsp:cNvPr id="0" name=""/>
        <dsp:cNvSpPr/>
      </dsp:nvSpPr>
      <dsp:spPr>
        <a:xfrm>
          <a:off x="221406" y="1710044"/>
          <a:ext cx="2441081" cy="1464648"/>
        </a:xfrm>
        <a:prstGeom prst="rect">
          <a:avLst/>
        </a:prstGeom>
        <a:solidFill>
          <a:schemeClr val="accent5">
            <a:hueOff val="3556425"/>
            <a:satOff val="-28893"/>
            <a:lumOff val="-5839"/>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tx1"/>
              </a:solidFill>
              <a:latin typeface="Open Sans" pitchFamily="2" charset="0"/>
              <a:ea typeface="Open Sans" pitchFamily="2" charset="0"/>
              <a:cs typeface="Open Sans" pitchFamily="2" charset="0"/>
            </a:rPr>
            <a:t>Avoid pain</a:t>
          </a:r>
        </a:p>
      </dsp:txBody>
      <dsp:txXfrm>
        <a:off x="221406" y="1710044"/>
        <a:ext cx="2441081" cy="1464648"/>
      </dsp:txXfrm>
    </dsp:sp>
    <dsp:sp modelId="{268FF5A3-F431-45D1-B005-09D50656AC9D}">
      <dsp:nvSpPr>
        <dsp:cNvPr id="0" name=""/>
        <dsp:cNvSpPr/>
      </dsp:nvSpPr>
      <dsp:spPr>
        <a:xfrm>
          <a:off x="2906595" y="1710044"/>
          <a:ext cx="2441081" cy="1464648"/>
        </a:xfrm>
        <a:prstGeom prst="rect">
          <a:avLst/>
        </a:prstGeom>
        <a:solidFill>
          <a:schemeClr val="accent5">
            <a:hueOff val="4445531"/>
            <a:satOff val="-36116"/>
            <a:lumOff val="-7298"/>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tx1"/>
              </a:solidFill>
              <a:latin typeface="Open Sans" pitchFamily="2" charset="0"/>
              <a:ea typeface="Open Sans" pitchFamily="2" charset="0"/>
              <a:cs typeface="Open Sans" pitchFamily="2" charset="0"/>
            </a:rPr>
            <a:t>Use only reasonable force</a:t>
          </a:r>
        </a:p>
      </dsp:txBody>
      <dsp:txXfrm>
        <a:off x="2906595" y="1710044"/>
        <a:ext cx="2441081" cy="1464648"/>
      </dsp:txXfrm>
    </dsp:sp>
    <dsp:sp modelId="{42F7DAE6-BF47-4D39-A34E-445538001B46}">
      <dsp:nvSpPr>
        <dsp:cNvPr id="0" name=""/>
        <dsp:cNvSpPr/>
      </dsp:nvSpPr>
      <dsp:spPr>
        <a:xfrm>
          <a:off x="5591785" y="1710044"/>
          <a:ext cx="2441081" cy="1464648"/>
        </a:xfrm>
        <a:prstGeom prst="rect">
          <a:avLst/>
        </a:prstGeom>
        <a:solidFill>
          <a:schemeClr val="accent5">
            <a:hueOff val="5334637"/>
            <a:satOff val="-43339"/>
            <a:lumOff val="-8758"/>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solidFill>
                <a:schemeClr val="tx1"/>
              </a:solidFill>
              <a:latin typeface="Open Sans" pitchFamily="2" charset="0"/>
              <a:ea typeface="Open Sans" pitchFamily="2" charset="0"/>
              <a:cs typeface="Open Sans" pitchFamily="2" charset="0"/>
            </a:rPr>
            <a:t>Maintain a proper ratio</a:t>
          </a:r>
        </a:p>
      </dsp:txBody>
      <dsp:txXfrm>
        <a:off x="5591785" y="1710044"/>
        <a:ext cx="2441081" cy="1464648"/>
      </dsp:txXfrm>
    </dsp:sp>
    <dsp:sp modelId="{80AF6790-D5DB-4072-B241-7A8D2B5ABD4E}">
      <dsp:nvSpPr>
        <dsp:cNvPr id="0" name=""/>
        <dsp:cNvSpPr/>
      </dsp:nvSpPr>
      <dsp:spPr>
        <a:xfrm>
          <a:off x="8276974" y="1710044"/>
          <a:ext cx="2441081" cy="1464648"/>
        </a:xfrm>
        <a:prstGeom prst="rect">
          <a:avLst/>
        </a:prstGeom>
        <a:solidFill>
          <a:schemeClr val="accent5">
            <a:hueOff val="6223743"/>
            <a:satOff val="-50563"/>
            <a:lumOff val="-10218"/>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solidFill>
                <a:schemeClr val="tx1"/>
              </a:solidFill>
              <a:latin typeface="Open Sans" pitchFamily="2" charset="0"/>
              <a:ea typeface="Open Sans" pitchFamily="2" charset="0"/>
              <a:cs typeface="Open Sans" pitchFamily="2" charset="0"/>
            </a:rPr>
            <a:t>Be a team player</a:t>
          </a:r>
        </a:p>
      </dsp:txBody>
      <dsp:txXfrm>
        <a:off x="8276974" y="1710044"/>
        <a:ext cx="2441081" cy="1464648"/>
      </dsp:txXfrm>
    </dsp:sp>
    <dsp:sp modelId="{B94A80C4-8290-46D7-B3B5-F24A4C9CAA87}">
      <dsp:nvSpPr>
        <dsp:cNvPr id="0" name=""/>
        <dsp:cNvSpPr/>
      </dsp:nvSpPr>
      <dsp:spPr>
        <a:xfrm>
          <a:off x="2906595" y="3418801"/>
          <a:ext cx="2441081" cy="1464648"/>
        </a:xfrm>
        <a:prstGeom prst="rect">
          <a:avLst/>
        </a:prstGeom>
        <a:solidFill>
          <a:schemeClr val="accent5">
            <a:hueOff val="7112849"/>
            <a:satOff val="-57786"/>
            <a:lumOff val="-1167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tx1"/>
              </a:solidFill>
              <a:latin typeface="Open Sans" pitchFamily="2" charset="0"/>
              <a:ea typeface="Open Sans" pitchFamily="2" charset="0"/>
              <a:cs typeface="Open Sans" pitchFamily="2" charset="0"/>
            </a:rPr>
            <a:t>Select the least intrusive restraint position</a:t>
          </a:r>
        </a:p>
      </dsp:txBody>
      <dsp:txXfrm>
        <a:off x="2906595" y="3418801"/>
        <a:ext cx="2441081" cy="1464648"/>
      </dsp:txXfrm>
    </dsp:sp>
    <dsp:sp modelId="{C19E29FE-2B40-492E-A84C-CEF336C52015}">
      <dsp:nvSpPr>
        <dsp:cNvPr id="0" name=""/>
        <dsp:cNvSpPr/>
      </dsp:nvSpPr>
      <dsp:spPr>
        <a:xfrm>
          <a:off x="5591785" y="3418801"/>
          <a:ext cx="2441081" cy="1464648"/>
        </a:xfrm>
        <a:prstGeom prst="rect">
          <a:avLst/>
        </a:prstGeom>
        <a:solidFill>
          <a:schemeClr val="accent5">
            <a:hueOff val="8001955"/>
            <a:satOff val="-65009"/>
            <a:lumOff val="-13137"/>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dirty="0">
              <a:solidFill>
                <a:schemeClr val="tx1"/>
              </a:solidFill>
              <a:latin typeface="Open Sans" pitchFamily="2" charset="0"/>
              <a:ea typeface="Open Sans" pitchFamily="2" charset="0"/>
              <a:cs typeface="Open Sans" pitchFamily="2" charset="0"/>
            </a:rPr>
            <a:t>Monitor breathing and circulation </a:t>
          </a:r>
          <a:r>
            <a:rPr lang="en-US" sz="2100" b="1" kern="1200" dirty="0">
              <a:solidFill>
                <a:schemeClr val="tx1"/>
              </a:solidFill>
              <a:latin typeface="Open Sans" pitchFamily="2" charset="0"/>
              <a:ea typeface="Open Sans" pitchFamily="2" charset="0"/>
              <a:cs typeface="Open Sans" pitchFamily="2" charset="0"/>
            </a:rPr>
            <a:t>very closely</a:t>
          </a:r>
          <a:endParaRPr lang="en-US" sz="2100" kern="1200" dirty="0">
            <a:solidFill>
              <a:schemeClr val="tx1"/>
            </a:solidFill>
            <a:latin typeface="Open Sans" pitchFamily="2" charset="0"/>
            <a:ea typeface="Open Sans" pitchFamily="2" charset="0"/>
            <a:cs typeface="Open Sans" pitchFamily="2" charset="0"/>
          </a:endParaRPr>
        </a:p>
      </dsp:txBody>
      <dsp:txXfrm>
        <a:off x="5591785" y="3418801"/>
        <a:ext cx="2441081" cy="1464648"/>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BB7891-D3C2-445D-986C-BB39F89326DE}">
      <dsp:nvSpPr>
        <dsp:cNvPr id="0" name=""/>
        <dsp:cNvSpPr/>
      </dsp:nvSpPr>
      <dsp:spPr>
        <a:xfrm>
          <a:off x="0" y="0"/>
          <a:ext cx="9298542" cy="1465421"/>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dirty="0">
              <a:latin typeface="Open Sans" pitchFamily="2" charset="0"/>
              <a:ea typeface="Open Sans" pitchFamily="2" charset="0"/>
              <a:cs typeface="Open Sans" pitchFamily="2" charset="0"/>
            </a:rPr>
            <a:t>Don’t attempt to restrain unless you have twice the height and twice the weight.</a:t>
          </a:r>
        </a:p>
      </dsp:txBody>
      <dsp:txXfrm>
        <a:off x="42921" y="42921"/>
        <a:ext cx="7717238" cy="1379579"/>
      </dsp:txXfrm>
    </dsp:sp>
    <dsp:sp modelId="{721B1AA5-2F8B-4993-B111-99B66D81AC23}">
      <dsp:nvSpPr>
        <dsp:cNvPr id="0" name=""/>
        <dsp:cNvSpPr/>
      </dsp:nvSpPr>
      <dsp:spPr>
        <a:xfrm>
          <a:off x="820459" y="1709658"/>
          <a:ext cx="9298542" cy="1465421"/>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dirty="0">
              <a:latin typeface="Open Sans" pitchFamily="2" charset="0"/>
              <a:ea typeface="Open Sans" pitchFamily="2" charset="0"/>
              <a:cs typeface="Open Sans" pitchFamily="2" charset="0"/>
            </a:rPr>
            <a:t>Only the Captain talks to the individual and will use the “rule of five”.</a:t>
          </a:r>
        </a:p>
      </dsp:txBody>
      <dsp:txXfrm>
        <a:off x="863380" y="1752579"/>
        <a:ext cx="7439717" cy="1379579"/>
      </dsp:txXfrm>
    </dsp:sp>
    <dsp:sp modelId="{F01063A0-310A-4566-895A-52E329C95200}">
      <dsp:nvSpPr>
        <dsp:cNvPr id="0" name=""/>
        <dsp:cNvSpPr/>
      </dsp:nvSpPr>
      <dsp:spPr>
        <a:xfrm>
          <a:off x="1640919" y="3419316"/>
          <a:ext cx="9298542" cy="1465421"/>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dirty="0">
              <a:latin typeface="Open Sans" pitchFamily="2" charset="0"/>
              <a:ea typeface="Open Sans" pitchFamily="2" charset="0"/>
              <a:cs typeface="Open Sans" pitchFamily="2" charset="0"/>
            </a:rPr>
            <a:t>When using restraints </a:t>
          </a:r>
          <a:r>
            <a:rPr lang="en-US" sz="3000" b="1" i="1" kern="1200" dirty="0">
              <a:latin typeface="Open Sans" pitchFamily="2" charset="0"/>
              <a:ea typeface="Open Sans" pitchFamily="2" charset="0"/>
              <a:cs typeface="Open Sans" pitchFamily="2" charset="0"/>
            </a:rPr>
            <a:t>always</a:t>
          </a:r>
          <a:r>
            <a:rPr lang="en-US" sz="3000" kern="1200" dirty="0">
              <a:latin typeface="Open Sans" pitchFamily="2" charset="0"/>
              <a:ea typeface="Open Sans" pitchFamily="2" charset="0"/>
              <a:cs typeface="Open Sans" pitchFamily="2" charset="0"/>
            </a:rPr>
            <a:t> watch for breathing and circulation. </a:t>
          </a:r>
        </a:p>
      </dsp:txBody>
      <dsp:txXfrm>
        <a:off x="1683840" y="3462237"/>
        <a:ext cx="7439717" cy="1379579"/>
      </dsp:txXfrm>
    </dsp:sp>
    <dsp:sp modelId="{B8A86987-E061-4EA4-A552-113E8989A95E}">
      <dsp:nvSpPr>
        <dsp:cNvPr id="0" name=""/>
        <dsp:cNvSpPr/>
      </dsp:nvSpPr>
      <dsp:spPr>
        <a:xfrm>
          <a:off x="8346018" y="1111277"/>
          <a:ext cx="952523" cy="952523"/>
        </a:xfrm>
        <a:prstGeom prst="downArrow">
          <a:avLst>
            <a:gd name="adj1" fmla="val 55000"/>
            <a:gd name="adj2" fmla="val 45000"/>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8560336" y="1111277"/>
        <a:ext cx="523887" cy="716774"/>
      </dsp:txXfrm>
    </dsp:sp>
    <dsp:sp modelId="{A8E06E30-C72E-4A4B-8C00-171C379A03AF}">
      <dsp:nvSpPr>
        <dsp:cNvPr id="0" name=""/>
        <dsp:cNvSpPr/>
      </dsp:nvSpPr>
      <dsp:spPr>
        <a:xfrm>
          <a:off x="9166478" y="2811166"/>
          <a:ext cx="952523" cy="952523"/>
        </a:xfrm>
        <a:prstGeom prst="downArrow">
          <a:avLst>
            <a:gd name="adj1" fmla="val 55000"/>
            <a:gd name="adj2" fmla="val 45000"/>
          </a:avLst>
        </a:prstGeom>
        <a:solidFill>
          <a:schemeClr val="dk2">
            <a:alpha val="90000"/>
            <a:tint val="40000"/>
            <a:hueOff val="0"/>
            <a:satOff val="0"/>
            <a:lumOff val="0"/>
            <a:alphaOff val="0"/>
          </a:schemeClr>
        </a:solidFill>
        <a:ln w="12700" cap="flat" cmpd="sng" algn="ctr">
          <a:solidFill>
            <a:schemeClr val="dk2">
              <a:alpha val="90000"/>
              <a:tint val="40000"/>
              <a:hueOff val="0"/>
              <a:satOff val="0"/>
              <a:lumOff val="0"/>
              <a:alphaOff val="0"/>
            </a:schemeClr>
          </a:solidFill>
          <a:prstDash val="solid"/>
          <a:miter lim="800000"/>
        </a:ln>
        <a:effectLst/>
      </dsp:spPr>
      <dsp:style>
        <a:lnRef idx="1">
          <a:scrgbClr r="0" g="0" b="0"/>
        </a:lnRef>
        <a:fillRef idx="1">
          <a:scrgbClr r="0" g="0" b="0"/>
        </a:fillRef>
        <a:effectRef idx="2">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9380796" y="2811166"/>
        <a:ext cx="523887" cy="716774"/>
      </dsp:txXfrm>
    </dsp:sp>
  </dsp:spTree>
</dsp:drawing>
</file>

<file path=ppt/diagrams/layout1.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LabelList">
  <dgm:title val="Icon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20"/>
          <dgm:constr type="w" for="ch" forName="sibTrans" refType="w" refFor="ch" refForName="compNode" fact="0.175"/>
          <dgm:constr type="sp" refType="w" refFor="ch" refForName="compNode" op="equ" fact="0.25"/>
          <dgm:constr type="primFontSz" for="des" ptType="node" op="equ" val="50"/>
          <dgm:constr type="h" for="des" forName="compNode" op="equ"/>
          <dgm:constr type="h" for="des" forName="textRect" op="equ"/>
        </dgm:constrLst>
      </dgm:if>
      <dgm:if name="Name5"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6"/>
          <dgm:constr type="h" for="des" forName="compNode" op="equ"/>
          <dgm:constr type="h" for="des" forName="textRect" op="equ"/>
        </dgm:constrLst>
      </dgm:if>
      <dgm:else name="Name6">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7" axis="ch" ptType="node">
      <dgm:layoutNode name="compNode">
        <dgm:alg type="composite"/>
        <dgm:shape xmlns:r="http://schemas.openxmlformats.org/officeDocument/2006/relationships" r:blip="">
          <dgm:adjLst/>
        </dgm:shape>
        <dgm:presOf axis="self"/>
        <dgm:constrLst>
          <dgm:constr type="w" for="ch" forName="iconRect" refType="w" fact="0.45"/>
          <dgm:constr type="h" for="ch" forName="iconRect" refType="w" refFor="ch" refForName="iconRect"/>
          <dgm:constr type="ctrX" for="ch" forName="iconRect" refType="w" fact="0.5"/>
          <dgm:constr type="t" for="ch" forName="iconRect"/>
          <dgm:constr type="h" for="ch" forName="spaceRect" refType="h" fact="0.15"/>
          <dgm:constr type="w" for="ch" forName="spaceRect" refType="w"/>
          <dgm:constr type="l" for="ch" forName="spaceRect"/>
          <dgm:constr type="t" for="ch" forName="spaceRect" refType="b" refFor="ch" refForName="icon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8"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dgm1612:lstStyle>
    </a:ext>
  </dgm:extLst>
</dgm:layoutDef>
</file>

<file path=ppt/diagrams/layout3.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6433374-C131-DDEE-B24C-E6DD04D82D3E}"/>
              </a:ext>
            </a:extLst>
          </p:cNvPr>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CA"/>
          </a:p>
        </p:txBody>
      </p:sp>
      <p:sp>
        <p:nvSpPr>
          <p:cNvPr id="3" name="Date Placeholder 2">
            <a:extLst>
              <a:ext uri="{FF2B5EF4-FFF2-40B4-BE49-F238E27FC236}">
                <a16:creationId xmlns:a16="http://schemas.microsoft.com/office/drawing/2014/main" id="{2C71F687-CCA6-6518-3DC7-0C79740C3795}"/>
              </a:ext>
            </a:extLst>
          </p:cNvPr>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630BDA54-64EB-4FC4-BD0D-5B7A9D73B95C}" type="datetimeFigureOut">
              <a:rPr lang="en-CA" smtClean="0"/>
              <a:t>2026-07-08</a:t>
            </a:fld>
            <a:endParaRPr lang="en-CA"/>
          </a:p>
        </p:txBody>
      </p:sp>
      <p:sp>
        <p:nvSpPr>
          <p:cNvPr id="4" name="Footer Placeholder 3">
            <a:extLst>
              <a:ext uri="{FF2B5EF4-FFF2-40B4-BE49-F238E27FC236}">
                <a16:creationId xmlns:a16="http://schemas.microsoft.com/office/drawing/2014/main" id="{8595E620-81FD-347D-8FE2-D9A9F7B27CB8}"/>
              </a:ext>
            </a:extLst>
          </p:cNvPr>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CA"/>
          </a:p>
        </p:txBody>
      </p:sp>
      <p:sp>
        <p:nvSpPr>
          <p:cNvPr id="5" name="Slide Number Placeholder 4">
            <a:extLst>
              <a:ext uri="{FF2B5EF4-FFF2-40B4-BE49-F238E27FC236}">
                <a16:creationId xmlns:a16="http://schemas.microsoft.com/office/drawing/2014/main" id="{F02E0775-FB4B-E0C9-D019-39AE0D16D21D}"/>
              </a:ext>
            </a:extLst>
          </p:cNvPr>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CE73B6F9-1118-41B5-9F04-9B2953924ACC}" type="slidenum">
              <a:rPr lang="en-CA" smtClean="0"/>
              <a:t>‹#›</a:t>
            </a:fld>
            <a:endParaRPr lang="en-CA"/>
          </a:p>
        </p:txBody>
      </p:sp>
    </p:spTree>
    <p:extLst>
      <p:ext uri="{BB962C8B-B14F-4D97-AF65-F5344CB8AC3E}">
        <p14:creationId xmlns:p14="http://schemas.microsoft.com/office/powerpoint/2010/main" val="1535584971"/>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928" userDrawn="1">
          <p15:clr>
            <a:srgbClr val="F26B43"/>
          </p15:clr>
        </p15:guide>
        <p15:guide id="2" pos="2208"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CA"/>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EFC8D5C1-E3CF-4984-BFBE-F6844B265E10}" type="datetimeFigureOut">
              <a:rPr lang="en-CA" smtClean="0"/>
              <a:t>2026-07-08</a:t>
            </a:fld>
            <a:endParaRPr lang="en-CA"/>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CA"/>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CA"/>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22515962-DFB9-45AA-9B73-96CBA0645040}" type="slidenum">
              <a:rPr lang="en-CA" smtClean="0"/>
              <a:t>‹#›</a:t>
            </a:fld>
            <a:endParaRPr lang="en-CA"/>
          </a:p>
        </p:txBody>
      </p:sp>
    </p:spTree>
    <p:extLst>
      <p:ext uri="{BB962C8B-B14F-4D97-AF65-F5344CB8AC3E}">
        <p14:creationId xmlns:p14="http://schemas.microsoft.com/office/powerpoint/2010/main" val="2551804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There are hidden slides in this PPT presentation. You may unhide any slides you feel would benefit your PART® blended training session. If you would like to add any slides that aren’t in this presentation, please reach out to info@saswh.ca.</a:t>
            </a:r>
          </a:p>
          <a:p>
            <a:endParaRPr lang="en-CA" dirty="0"/>
          </a:p>
        </p:txBody>
      </p:sp>
      <p:sp>
        <p:nvSpPr>
          <p:cNvPr id="4" name="Slide Number Placeholder 3"/>
          <p:cNvSpPr>
            <a:spLocks noGrp="1"/>
          </p:cNvSpPr>
          <p:nvPr>
            <p:ph type="sldNum" sz="quarter" idx="5"/>
          </p:nvPr>
        </p:nvSpPr>
        <p:spPr/>
        <p:txBody>
          <a:bodyPr/>
          <a:lstStyle/>
          <a:p>
            <a:fld id="{22515962-DFB9-45AA-9B73-96CBA0645040}" type="slidenum">
              <a:rPr lang="en-CA" smtClean="0"/>
              <a:t>1</a:t>
            </a:fld>
            <a:endParaRPr lang="en-CA"/>
          </a:p>
        </p:txBody>
      </p:sp>
    </p:spTree>
    <p:extLst>
      <p:ext uri="{BB962C8B-B14F-4D97-AF65-F5344CB8AC3E}">
        <p14:creationId xmlns:p14="http://schemas.microsoft.com/office/powerpoint/2010/main" val="29008408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D9728D-79D2-4A15-3141-46E9C7487F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6ABD37-A81F-D711-0523-A4E3B9C095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37B012-D382-E5A3-6C8A-4BF0F43C32F3}"/>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54243E23-65E8-B9B6-81CE-FD3D1584F774}"/>
              </a:ext>
            </a:extLst>
          </p:cNvPr>
          <p:cNvSpPr>
            <a:spLocks noGrp="1"/>
          </p:cNvSpPr>
          <p:nvPr>
            <p:ph type="sldNum" sz="quarter" idx="5"/>
          </p:nvPr>
        </p:nvSpPr>
        <p:spPr/>
        <p:txBody>
          <a:bodyPr/>
          <a:lstStyle/>
          <a:p>
            <a:fld id="{EBC78094-DC31-477C-8D29-0D131F826D44}" type="slidenum">
              <a:rPr lang="en-CA" smtClean="0"/>
              <a:t>10</a:t>
            </a:fld>
            <a:endParaRPr lang="en-CA"/>
          </a:p>
        </p:txBody>
      </p:sp>
    </p:spTree>
    <p:extLst>
      <p:ext uri="{BB962C8B-B14F-4D97-AF65-F5344CB8AC3E}">
        <p14:creationId xmlns:p14="http://schemas.microsoft.com/office/powerpoint/2010/main" val="9041803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 NOTE: </a:t>
            </a:r>
            <a:r>
              <a:rPr lang="en-US" b="1" dirty="0"/>
              <a:t>DO NOT</a:t>
            </a:r>
            <a:r>
              <a:rPr lang="en-US" dirty="0"/>
              <a:t> use this slide to review or reteach the online content. Use this time to facilitate brief reflection and discussion of workplace application. </a:t>
            </a:r>
            <a:r>
              <a:rPr lang="en-US" b="1" dirty="0"/>
              <a:t>KEEP</a:t>
            </a:r>
            <a:r>
              <a:rPr lang="en-US" dirty="0"/>
              <a:t> discussion focused to remain within allotted time.</a:t>
            </a:r>
          </a:p>
          <a:p>
            <a:endParaRPr lang="en-US" dirty="0"/>
          </a:p>
          <a:p>
            <a:r>
              <a:rPr lang="en-US" dirty="0"/>
              <a:t>Guide participants with questions such as (this list is not all-inclusive)</a:t>
            </a:r>
          </a:p>
          <a:p>
            <a:pPr marL="228600" indent="-228600">
              <a:buAutoNum type="arabicPeriod"/>
            </a:pPr>
            <a:r>
              <a:rPr lang="en-US" dirty="0"/>
              <a:t>How could you apply the PART Principle in your day-to-day work?</a:t>
            </a:r>
          </a:p>
          <a:p>
            <a:pPr marL="228600" indent="-228600">
              <a:buAutoNum type="arabicPeriod"/>
            </a:pPr>
            <a:r>
              <a:rPr lang="en-US" dirty="0"/>
              <a:t>What would this look like in interactions with clients, patients, and residents?</a:t>
            </a:r>
          </a:p>
          <a:p>
            <a:pPr marL="228600" indent="-228600">
              <a:buAutoNum type="arabicPeriod"/>
            </a:pPr>
            <a:r>
              <a:rPr lang="en-US" dirty="0"/>
              <a:t>What actions or </a:t>
            </a:r>
            <a:r>
              <a:rPr lang="en-US" dirty="0" err="1"/>
              <a:t>behaviours</a:t>
            </a:r>
            <a:r>
              <a:rPr lang="en-US" dirty="0"/>
              <a:t> would demonstrate this principle in practice?</a:t>
            </a:r>
            <a:endParaRPr lang="en-CA" dirty="0"/>
          </a:p>
          <a:p>
            <a:endParaRPr lang="en-CA" dirty="0"/>
          </a:p>
        </p:txBody>
      </p:sp>
      <p:sp>
        <p:nvSpPr>
          <p:cNvPr id="4" name="Slide Number Placeholder 3"/>
          <p:cNvSpPr>
            <a:spLocks noGrp="1"/>
          </p:cNvSpPr>
          <p:nvPr>
            <p:ph type="sldNum" sz="quarter" idx="5"/>
          </p:nvPr>
        </p:nvSpPr>
        <p:spPr/>
        <p:txBody>
          <a:bodyPr/>
          <a:lstStyle/>
          <a:p>
            <a:fld id="{22515962-DFB9-45AA-9B73-96CBA0645040}" type="slidenum">
              <a:rPr lang="en-CA" smtClean="0"/>
              <a:t>11</a:t>
            </a:fld>
            <a:endParaRPr lang="en-CA"/>
          </a:p>
        </p:txBody>
      </p:sp>
    </p:spTree>
    <p:extLst>
      <p:ext uri="{BB962C8B-B14F-4D97-AF65-F5344CB8AC3E}">
        <p14:creationId xmlns:p14="http://schemas.microsoft.com/office/powerpoint/2010/main" val="42593211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B14D9E-2390-B8F9-70BC-186FBA3586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B6C4B5-F649-3095-F4DB-9283FF5DC7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A558F7-710B-D54C-31AF-A33012EC5160}"/>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89CA3BFC-1A52-FC6E-9081-16CA9257FDDB}"/>
              </a:ext>
            </a:extLst>
          </p:cNvPr>
          <p:cNvSpPr>
            <a:spLocks noGrp="1"/>
          </p:cNvSpPr>
          <p:nvPr>
            <p:ph type="sldNum" sz="quarter" idx="5"/>
          </p:nvPr>
        </p:nvSpPr>
        <p:spPr/>
        <p:txBody>
          <a:bodyPr/>
          <a:lstStyle/>
          <a:p>
            <a:fld id="{EBC78094-DC31-477C-8D29-0D131F826D44}" type="slidenum">
              <a:rPr lang="en-CA" smtClean="0"/>
              <a:t>12</a:t>
            </a:fld>
            <a:endParaRPr lang="en-CA"/>
          </a:p>
        </p:txBody>
      </p:sp>
    </p:spTree>
    <p:extLst>
      <p:ext uri="{BB962C8B-B14F-4D97-AF65-F5344CB8AC3E}">
        <p14:creationId xmlns:p14="http://schemas.microsoft.com/office/powerpoint/2010/main" val="10165265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793811-3B0A-2883-22ED-858815E997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7989475-A5FC-58B8-2947-5D2FBB9DC0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D26CF15-69C0-A0D1-EF0C-E16F5D2311D0}"/>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823E85B2-BADF-1A36-D022-182A4D67D9A5}"/>
              </a:ext>
            </a:extLst>
          </p:cNvPr>
          <p:cNvSpPr>
            <a:spLocks noGrp="1"/>
          </p:cNvSpPr>
          <p:nvPr>
            <p:ph type="sldNum" sz="quarter" idx="5"/>
          </p:nvPr>
        </p:nvSpPr>
        <p:spPr/>
        <p:txBody>
          <a:bodyPr/>
          <a:lstStyle/>
          <a:p>
            <a:fld id="{EBC78094-DC31-477C-8D29-0D131F826D44}" type="slidenum">
              <a:rPr lang="en-CA" smtClean="0"/>
              <a:t>13</a:t>
            </a:fld>
            <a:endParaRPr lang="en-CA"/>
          </a:p>
        </p:txBody>
      </p:sp>
    </p:spTree>
    <p:extLst>
      <p:ext uri="{BB962C8B-B14F-4D97-AF65-F5344CB8AC3E}">
        <p14:creationId xmlns:p14="http://schemas.microsoft.com/office/powerpoint/2010/main" val="5437690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02E85A-8693-0F63-6751-F87014040C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DC9F89-30A8-9EB7-A8B2-B94060E56C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1D03CE5-1A1E-6E4E-89DB-0A62BE5E7955}"/>
              </a:ext>
            </a:extLst>
          </p:cNvPr>
          <p:cNvSpPr>
            <a:spLocks noGrp="1"/>
          </p:cNvSpPr>
          <p:nvPr>
            <p:ph type="body" idx="1"/>
          </p:nvPr>
        </p:nvSpPr>
        <p:spPr/>
        <p:txBody>
          <a:bodyPr/>
          <a:lstStyle/>
          <a:p>
            <a:r>
              <a:rPr lang="en-US" dirty="0"/>
              <a:t>FACILITATOR NOTE: </a:t>
            </a:r>
            <a:r>
              <a:rPr lang="en-US" b="1" dirty="0"/>
              <a:t>DO NOT</a:t>
            </a:r>
            <a:r>
              <a:rPr lang="en-US" dirty="0"/>
              <a:t> use this slide to review or reteach the online content. Use this time to facilitate brief reflection and discussion of workplace application. </a:t>
            </a:r>
            <a:r>
              <a:rPr lang="en-US" b="1" dirty="0"/>
              <a:t>KEEP</a:t>
            </a:r>
            <a:r>
              <a:rPr lang="en-US" dirty="0"/>
              <a:t> discussion focused to remain within allotted time.</a:t>
            </a:r>
          </a:p>
          <a:p>
            <a:endParaRPr lang="en-US" dirty="0"/>
          </a:p>
          <a:p>
            <a:r>
              <a:rPr lang="en-US" dirty="0"/>
              <a:t>Guide participants with questions such as (this list is not all-inclusive)</a:t>
            </a:r>
          </a:p>
          <a:p>
            <a:pPr marL="228600" indent="-228600">
              <a:buAutoNum type="arabicPeriod"/>
            </a:pPr>
            <a:r>
              <a:rPr lang="en-US" dirty="0"/>
              <a:t>How could you apply the PART Principle in your day-to-day work?</a:t>
            </a:r>
          </a:p>
          <a:p>
            <a:pPr marL="228600" indent="-228600">
              <a:buAutoNum type="arabicPeriod"/>
            </a:pPr>
            <a:r>
              <a:rPr lang="en-US" dirty="0"/>
              <a:t>What would this look like in interactions with clients, patients, and residents?</a:t>
            </a:r>
          </a:p>
          <a:p>
            <a:pPr marL="228600" indent="-228600">
              <a:buAutoNum type="arabicPeriod"/>
            </a:pPr>
            <a:r>
              <a:rPr lang="en-US" dirty="0"/>
              <a:t>What actions or </a:t>
            </a:r>
            <a:r>
              <a:rPr lang="en-US" dirty="0" err="1"/>
              <a:t>behaviours</a:t>
            </a:r>
            <a:r>
              <a:rPr lang="en-US" dirty="0"/>
              <a:t> would demonstrate this principle in practice?</a:t>
            </a:r>
            <a:endParaRPr lang="en-CA" dirty="0"/>
          </a:p>
          <a:p>
            <a:endParaRPr lang="en-CA" dirty="0"/>
          </a:p>
        </p:txBody>
      </p:sp>
      <p:sp>
        <p:nvSpPr>
          <p:cNvPr id="4" name="Slide Number Placeholder 3">
            <a:extLst>
              <a:ext uri="{FF2B5EF4-FFF2-40B4-BE49-F238E27FC236}">
                <a16:creationId xmlns:a16="http://schemas.microsoft.com/office/drawing/2014/main" id="{714648CC-D61E-BDF2-736B-BE495A120953}"/>
              </a:ext>
            </a:extLst>
          </p:cNvPr>
          <p:cNvSpPr>
            <a:spLocks noGrp="1"/>
          </p:cNvSpPr>
          <p:nvPr>
            <p:ph type="sldNum" sz="quarter" idx="5"/>
          </p:nvPr>
        </p:nvSpPr>
        <p:spPr/>
        <p:txBody>
          <a:bodyPr/>
          <a:lstStyle/>
          <a:p>
            <a:fld id="{22515962-DFB9-45AA-9B73-96CBA0645040}" type="slidenum">
              <a:rPr lang="en-CA" smtClean="0"/>
              <a:t>14</a:t>
            </a:fld>
            <a:endParaRPr lang="en-CA"/>
          </a:p>
        </p:txBody>
      </p:sp>
    </p:spTree>
    <p:extLst>
      <p:ext uri="{BB962C8B-B14F-4D97-AF65-F5344CB8AC3E}">
        <p14:creationId xmlns:p14="http://schemas.microsoft.com/office/powerpoint/2010/main" val="8303650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36C528-EA7E-CF0C-BAF0-33FBD77249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97CB51-FD9E-D4AD-098C-A2267A5A14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F0B8A6E-60E6-DE95-9D55-CB06A064822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Self-control plan </a:t>
            </a:r>
            <a:r>
              <a:rPr lang="en-CA" baseline="0" dirty="0"/>
              <a:t>= s</a:t>
            </a:r>
            <a:r>
              <a:rPr lang="en-CA" dirty="0"/>
              <a:t>elf assessment,</a:t>
            </a:r>
            <a:r>
              <a:rPr lang="en-CA" baseline="0" dirty="0"/>
              <a:t> k</a:t>
            </a:r>
            <a:r>
              <a:rPr lang="en-CA" dirty="0"/>
              <a:t>now your limits,</a:t>
            </a:r>
            <a:r>
              <a:rPr lang="en-CA" baseline="0" dirty="0"/>
              <a:t> r</a:t>
            </a:r>
            <a:r>
              <a:rPr lang="en-CA" dirty="0"/>
              <a:t>egain self-control,</a:t>
            </a:r>
            <a:r>
              <a:rPr lang="en-CA" baseline="0" dirty="0"/>
              <a:t> r</a:t>
            </a:r>
            <a:r>
              <a:rPr lang="en-CA" dirty="0"/>
              <a:t>estoration</a:t>
            </a:r>
            <a:r>
              <a:rPr lang="en-CA" baseline="0" dirty="0"/>
              <a:t> and healing</a:t>
            </a:r>
            <a:endParaRPr lang="en-CA" dirty="0"/>
          </a:p>
          <a:p>
            <a:endParaRPr lang="en-CA" dirty="0"/>
          </a:p>
        </p:txBody>
      </p:sp>
      <p:sp>
        <p:nvSpPr>
          <p:cNvPr id="4" name="Slide Number Placeholder 3">
            <a:extLst>
              <a:ext uri="{FF2B5EF4-FFF2-40B4-BE49-F238E27FC236}">
                <a16:creationId xmlns:a16="http://schemas.microsoft.com/office/drawing/2014/main" id="{6B68FAD1-A62A-136E-6C4C-03F8CF049530}"/>
              </a:ext>
            </a:extLst>
          </p:cNvPr>
          <p:cNvSpPr>
            <a:spLocks noGrp="1"/>
          </p:cNvSpPr>
          <p:nvPr>
            <p:ph type="sldNum" sz="quarter" idx="5"/>
          </p:nvPr>
        </p:nvSpPr>
        <p:spPr/>
        <p:txBody>
          <a:bodyPr/>
          <a:lstStyle/>
          <a:p>
            <a:fld id="{EBC78094-DC31-477C-8D29-0D131F826D44}" type="slidenum">
              <a:rPr lang="en-CA" smtClean="0"/>
              <a:t>15</a:t>
            </a:fld>
            <a:endParaRPr lang="en-CA"/>
          </a:p>
        </p:txBody>
      </p:sp>
    </p:spTree>
    <p:extLst>
      <p:ext uri="{BB962C8B-B14F-4D97-AF65-F5344CB8AC3E}">
        <p14:creationId xmlns:p14="http://schemas.microsoft.com/office/powerpoint/2010/main" val="26080499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 NOTE: </a:t>
            </a:r>
            <a:r>
              <a:rPr lang="en-US" b="1" dirty="0"/>
              <a:t>DO NOT</a:t>
            </a:r>
            <a:r>
              <a:rPr lang="en-US" dirty="0"/>
              <a:t> use this slide to review or reteach the online content. Use this time to facilitate brief reflection and discussion of workplace application. </a:t>
            </a:r>
            <a:r>
              <a:rPr lang="en-US" b="1" dirty="0"/>
              <a:t>KEEP</a:t>
            </a:r>
            <a:r>
              <a:rPr lang="en-US" dirty="0"/>
              <a:t> discussion focused to remain within allotted time.</a:t>
            </a:r>
          </a:p>
          <a:p>
            <a:endParaRPr lang="en-US" dirty="0"/>
          </a:p>
          <a:p>
            <a:r>
              <a:rPr lang="en-US" dirty="0"/>
              <a:t>Guide participants with questions such as (this list is not all-inclusive)</a:t>
            </a:r>
          </a:p>
          <a:p>
            <a:pPr marL="228600" indent="-228600">
              <a:buAutoNum type="arabicPeriod"/>
            </a:pPr>
            <a:r>
              <a:rPr lang="en-US" dirty="0"/>
              <a:t>How could you apply the PART Principle in your day-to-day work?</a:t>
            </a:r>
          </a:p>
          <a:p>
            <a:pPr marL="228600" indent="-228600">
              <a:buAutoNum type="arabicPeriod"/>
            </a:pPr>
            <a:r>
              <a:rPr lang="en-US" dirty="0"/>
              <a:t>What would this look like in interactions with clients, patients, and residents?</a:t>
            </a:r>
          </a:p>
          <a:p>
            <a:pPr marL="228600" indent="-228600">
              <a:buAutoNum type="arabicPeriod"/>
            </a:pPr>
            <a:r>
              <a:rPr lang="en-US" dirty="0"/>
              <a:t>What actions or </a:t>
            </a:r>
            <a:r>
              <a:rPr lang="en-US" dirty="0" err="1"/>
              <a:t>behaviours</a:t>
            </a:r>
            <a:r>
              <a:rPr lang="en-US" dirty="0"/>
              <a:t> would demonstrate this principle in practice?</a:t>
            </a:r>
            <a:endParaRPr lang="en-CA" dirty="0"/>
          </a:p>
          <a:p>
            <a:endParaRPr lang="en-CA" b="0" dirty="0"/>
          </a:p>
        </p:txBody>
      </p:sp>
      <p:sp>
        <p:nvSpPr>
          <p:cNvPr id="4" name="Slide Number Placeholder 3"/>
          <p:cNvSpPr>
            <a:spLocks noGrp="1"/>
          </p:cNvSpPr>
          <p:nvPr>
            <p:ph type="sldNum" sz="quarter" idx="5"/>
          </p:nvPr>
        </p:nvSpPr>
        <p:spPr/>
        <p:txBody>
          <a:bodyPr/>
          <a:lstStyle/>
          <a:p>
            <a:fld id="{22515962-DFB9-45AA-9B73-96CBA0645040}" type="slidenum">
              <a:rPr lang="en-CA" smtClean="0"/>
              <a:t>17</a:t>
            </a:fld>
            <a:endParaRPr lang="en-CA"/>
          </a:p>
        </p:txBody>
      </p:sp>
    </p:spTree>
    <p:extLst>
      <p:ext uri="{BB962C8B-B14F-4D97-AF65-F5344CB8AC3E}">
        <p14:creationId xmlns:p14="http://schemas.microsoft.com/office/powerpoint/2010/main" val="301242746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CA95F1-DB6F-A072-E468-400AC03852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AB1F7B-4EFC-2B00-C75B-93E2706CE8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E75FE56-B977-604A-57EC-2CE4BCBB0FD4}"/>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594F453B-F58E-0C33-52C4-F53456022C3F}"/>
              </a:ext>
            </a:extLst>
          </p:cNvPr>
          <p:cNvSpPr>
            <a:spLocks noGrp="1"/>
          </p:cNvSpPr>
          <p:nvPr>
            <p:ph type="sldNum" sz="quarter" idx="5"/>
          </p:nvPr>
        </p:nvSpPr>
        <p:spPr/>
        <p:txBody>
          <a:bodyPr/>
          <a:lstStyle/>
          <a:p>
            <a:fld id="{EBC78094-DC31-477C-8D29-0D131F826D44}" type="slidenum">
              <a:rPr lang="en-CA" smtClean="0"/>
              <a:t>18</a:t>
            </a:fld>
            <a:endParaRPr lang="en-CA"/>
          </a:p>
        </p:txBody>
      </p:sp>
    </p:spTree>
    <p:extLst>
      <p:ext uri="{BB962C8B-B14F-4D97-AF65-F5344CB8AC3E}">
        <p14:creationId xmlns:p14="http://schemas.microsoft.com/office/powerpoint/2010/main" val="246696739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FC7CEC-CAF9-2C3D-6617-4E31396027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B0474B-453A-C32B-1A1E-3E7AB66D4AF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919E5C-513C-FF7B-C994-77240CA271B7}"/>
              </a:ext>
            </a:extLst>
          </p:cNvPr>
          <p:cNvSpPr>
            <a:spLocks noGrp="1"/>
          </p:cNvSpPr>
          <p:nvPr>
            <p:ph type="body" idx="1"/>
          </p:nvPr>
        </p:nvSpPr>
        <p:spPr/>
        <p:txBody>
          <a:bodyPr/>
          <a:lstStyle/>
          <a:p>
            <a:r>
              <a:rPr lang="en-CA" dirty="0"/>
              <a:t>Divide the participants into teams to role-play each of the motives. While role-playing, have the participants practice their communication skills (verbal crisis intervention and de-escalation). Use the examples provided or have the teams come up with their own. Have participants refer to the common knowledge flow sheets in their participant handbook, the signs of impending aggression, as well as the approach techniques. Following the role-play, discuss what was demonstrated by those intervening as well as the motive. The purpose of the role-play is not to do everything correctly, but to practice the new skills and to learn both from the successful and not-so-successful attempts at intervention and de-escalation. </a:t>
            </a:r>
          </a:p>
          <a:p>
            <a:endParaRPr lang="en-CA" dirty="0"/>
          </a:p>
          <a:p>
            <a:r>
              <a:rPr lang="en-CA" dirty="0"/>
              <a:t>The next few slides are hidden; you can unhide them to remind participants what communication techniques they will be practicing.</a:t>
            </a:r>
          </a:p>
        </p:txBody>
      </p:sp>
      <p:sp>
        <p:nvSpPr>
          <p:cNvPr id="4" name="Slide Number Placeholder 3">
            <a:extLst>
              <a:ext uri="{FF2B5EF4-FFF2-40B4-BE49-F238E27FC236}">
                <a16:creationId xmlns:a16="http://schemas.microsoft.com/office/drawing/2014/main" id="{C9CE9F25-898D-2172-A19C-53F165E61531}"/>
              </a:ext>
            </a:extLst>
          </p:cNvPr>
          <p:cNvSpPr>
            <a:spLocks noGrp="1"/>
          </p:cNvSpPr>
          <p:nvPr>
            <p:ph type="sldNum" sz="quarter" idx="5"/>
          </p:nvPr>
        </p:nvSpPr>
        <p:spPr/>
        <p:txBody>
          <a:bodyPr/>
          <a:lstStyle/>
          <a:p>
            <a:fld id="{EBC78094-DC31-477C-8D29-0D131F826D44}" type="slidenum">
              <a:rPr lang="en-CA" smtClean="0"/>
              <a:t>19</a:t>
            </a:fld>
            <a:endParaRPr lang="en-CA"/>
          </a:p>
        </p:txBody>
      </p:sp>
    </p:spTree>
    <p:extLst>
      <p:ext uri="{BB962C8B-B14F-4D97-AF65-F5344CB8AC3E}">
        <p14:creationId xmlns:p14="http://schemas.microsoft.com/office/powerpoint/2010/main" val="18692904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0DA1FC-1023-448D-AB86-8B4412D902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70DC12-DF34-84A3-7228-8AC8A620BE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1319F4-2694-6739-5B2D-DAE2FF383B75}"/>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E31A33DE-F62E-1209-07AF-8ABABED8374D}"/>
              </a:ext>
            </a:extLst>
          </p:cNvPr>
          <p:cNvSpPr>
            <a:spLocks noGrp="1"/>
          </p:cNvSpPr>
          <p:nvPr>
            <p:ph type="sldNum" sz="quarter" idx="5"/>
          </p:nvPr>
        </p:nvSpPr>
        <p:spPr/>
        <p:txBody>
          <a:bodyPr/>
          <a:lstStyle/>
          <a:p>
            <a:fld id="{EBC78094-DC31-477C-8D29-0D131F826D44}" type="slidenum">
              <a:rPr lang="en-CA" smtClean="0"/>
              <a:t>20</a:t>
            </a:fld>
            <a:endParaRPr lang="en-CA"/>
          </a:p>
        </p:txBody>
      </p:sp>
    </p:spTree>
    <p:extLst>
      <p:ext uri="{BB962C8B-B14F-4D97-AF65-F5344CB8AC3E}">
        <p14:creationId xmlns:p14="http://schemas.microsoft.com/office/powerpoint/2010/main" val="41421375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dirty="0">
                <a:solidFill>
                  <a:srgbClr val="FFFFFF"/>
                </a:solidFill>
                <a:effectLst/>
                <a:latin typeface="Times New Roman" panose="02020603050405020304" pitchFamily="18" charset="0"/>
                <a:cs typeface="Times New Roman" panose="02020603050405020304" pitchFamily="18" charset="0"/>
              </a:rPr>
              <a:t>Mission: </a:t>
            </a:r>
            <a:r>
              <a:rPr lang="en-US" b="0" i="1" dirty="0">
                <a:solidFill>
                  <a:srgbClr val="FFFFFF"/>
                </a:solidFill>
                <a:effectLst/>
                <a:latin typeface="Times New Roman" panose="02020603050405020304" pitchFamily="18" charset="0"/>
                <a:cs typeface="Times New Roman" panose="02020603050405020304" pitchFamily="18" charset="0"/>
              </a:rPr>
              <a:t>To guide the health-related industry in the elimination of workplace illness and injury.</a:t>
            </a:r>
          </a:p>
          <a:p>
            <a:pPr algn="l"/>
            <a:endParaRPr lang="en-US" b="0" i="1" dirty="0">
              <a:solidFill>
                <a:srgbClr val="FFFFFF"/>
              </a:solidFill>
              <a:effectLst/>
              <a:latin typeface="Times New Roman" panose="02020603050405020304" pitchFamily="18" charset="0"/>
              <a:cs typeface="Times New Roman" panose="02020603050405020304" pitchFamily="18" charset="0"/>
            </a:endParaRPr>
          </a:p>
          <a:p>
            <a:pPr algn="l"/>
            <a:r>
              <a:rPr lang="en-US" b="1" i="0" dirty="0">
                <a:solidFill>
                  <a:srgbClr val="FFFFFF"/>
                </a:solidFill>
                <a:effectLst/>
                <a:latin typeface="Times New Roman" panose="02020603050405020304" pitchFamily="18" charset="0"/>
                <a:cs typeface="Times New Roman" panose="02020603050405020304" pitchFamily="18" charset="0"/>
              </a:rPr>
              <a:t>Vision</a:t>
            </a:r>
            <a:r>
              <a:rPr lang="en-US" b="0" i="1" dirty="0">
                <a:solidFill>
                  <a:srgbClr val="FFFFFF"/>
                </a:solidFill>
                <a:effectLst/>
                <a:latin typeface="Times New Roman" panose="02020603050405020304" pitchFamily="18" charset="0"/>
                <a:cs typeface="Times New Roman" panose="02020603050405020304" pitchFamily="18" charset="0"/>
              </a:rPr>
              <a:t>: Workplace health and safety, a priority for all. </a:t>
            </a:r>
          </a:p>
          <a:p>
            <a:endParaRPr lang="en-CA" dirty="0"/>
          </a:p>
          <a:p>
            <a:endParaRPr lang="en-CA" dirty="0"/>
          </a:p>
        </p:txBody>
      </p:sp>
      <p:sp>
        <p:nvSpPr>
          <p:cNvPr id="4" name="Slide Number Placeholder 3"/>
          <p:cNvSpPr>
            <a:spLocks noGrp="1"/>
          </p:cNvSpPr>
          <p:nvPr>
            <p:ph type="sldNum" sz="quarter" idx="5"/>
          </p:nvPr>
        </p:nvSpPr>
        <p:spPr/>
        <p:txBody>
          <a:bodyPr/>
          <a:lstStyle/>
          <a:p>
            <a:fld id="{22515962-DFB9-45AA-9B73-96CBA0645040}" type="slidenum">
              <a:rPr lang="en-CA" smtClean="0"/>
              <a:t>2</a:t>
            </a:fld>
            <a:endParaRPr lang="en-CA"/>
          </a:p>
        </p:txBody>
      </p:sp>
    </p:spTree>
    <p:extLst>
      <p:ext uri="{BB962C8B-B14F-4D97-AF65-F5344CB8AC3E}">
        <p14:creationId xmlns:p14="http://schemas.microsoft.com/office/powerpoint/2010/main" val="39546158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0A8BB-65F0-A4CA-766C-2CD59C2F71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A7ECAE-6987-ADFF-62EE-94D81B30C87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72694D5-DAD6-F1E1-6C0B-A073C375ABA8}"/>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953E276B-CE00-AE16-3AF9-3EF601666293}"/>
              </a:ext>
            </a:extLst>
          </p:cNvPr>
          <p:cNvSpPr>
            <a:spLocks noGrp="1"/>
          </p:cNvSpPr>
          <p:nvPr>
            <p:ph type="sldNum" sz="quarter" idx="5"/>
          </p:nvPr>
        </p:nvSpPr>
        <p:spPr/>
        <p:txBody>
          <a:bodyPr/>
          <a:lstStyle/>
          <a:p>
            <a:fld id="{EBC78094-DC31-477C-8D29-0D131F826D44}" type="slidenum">
              <a:rPr lang="en-CA" smtClean="0"/>
              <a:t>21</a:t>
            </a:fld>
            <a:endParaRPr lang="en-CA"/>
          </a:p>
        </p:txBody>
      </p:sp>
    </p:spTree>
    <p:extLst>
      <p:ext uri="{BB962C8B-B14F-4D97-AF65-F5344CB8AC3E}">
        <p14:creationId xmlns:p14="http://schemas.microsoft.com/office/powerpoint/2010/main" val="12541266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818470-83F6-1A8C-AF18-5702A09CC70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C110A4-F012-52CE-A92A-7AAAE45CC31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FAB1C4-A03F-4DF1-9242-0B2C2CF78930}"/>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C1DCACA5-602E-C552-1987-BA3B0CC04AA9}"/>
              </a:ext>
            </a:extLst>
          </p:cNvPr>
          <p:cNvSpPr>
            <a:spLocks noGrp="1"/>
          </p:cNvSpPr>
          <p:nvPr>
            <p:ph type="sldNum" sz="quarter" idx="5"/>
          </p:nvPr>
        </p:nvSpPr>
        <p:spPr/>
        <p:txBody>
          <a:bodyPr/>
          <a:lstStyle/>
          <a:p>
            <a:fld id="{EBC78094-DC31-477C-8D29-0D131F826D44}" type="slidenum">
              <a:rPr lang="en-CA" smtClean="0"/>
              <a:t>22</a:t>
            </a:fld>
            <a:endParaRPr lang="en-CA"/>
          </a:p>
        </p:txBody>
      </p:sp>
    </p:spTree>
    <p:extLst>
      <p:ext uri="{BB962C8B-B14F-4D97-AF65-F5344CB8AC3E}">
        <p14:creationId xmlns:p14="http://schemas.microsoft.com/office/powerpoint/2010/main" val="86169207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D1D363-B6F0-C538-5B2D-8C8D66D9B4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EFF6A9-7965-76F7-4FAD-B89BADF9087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186A07-E05E-704F-4EAD-97D0AB983457}"/>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4ABEDCFE-E896-B703-407D-60827420FE8B}"/>
              </a:ext>
            </a:extLst>
          </p:cNvPr>
          <p:cNvSpPr>
            <a:spLocks noGrp="1"/>
          </p:cNvSpPr>
          <p:nvPr>
            <p:ph type="sldNum" sz="quarter" idx="5"/>
          </p:nvPr>
        </p:nvSpPr>
        <p:spPr/>
        <p:txBody>
          <a:bodyPr/>
          <a:lstStyle/>
          <a:p>
            <a:fld id="{EBC78094-DC31-477C-8D29-0D131F826D44}" type="slidenum">
              <a:rPr lang="en-CA" smtClean="0"/>
              <a:t>23</a:t>
            </a:fld>
            <a:endParaRPr lang="en-CA"/>
          </a:p>
        </p:txBody>
      </p:sp>
    </p:spTree>
    <p:extLst>
      <p:ext uri="{BB962C8B-B14F-4D97-AF65-F5344CB8AC3E}">
        <p14:creationId xmlns:p14="http://schemas.microsoft.com/office/powerpoint/2010/main" val="22039217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435FFE-6FAB-BDB9-4A38-4AF741408E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81692E-4880-DCE9-7537-EB395961050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BA54FFF-1995-17EA-8ABE-1A9B76594F99}"/>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6D4BD7DE-909A-861A-4018-4A282AA0436D}"/>
              </a:ext>
            </a:extLst>
          </p:cNvPr>
          <p:cNvSpPr>
            <a:spLocks noGrp="1"/>
          </p:cNvSpPr>
          <p:nvPr>
            <p:ph type="sldNum" sz="quarter" idx="5"/>
          </p:nvPr>
        </p:nvSpPr>
        <p:spPr/>
        <p:txBody>
          <a:bodyPr/>
          <a:lstStyle/>
          <a:p>
            <a:fld id="{EBC78094-DC31-477C-8D29-0D131F826D44}" type="slidenum">
              <a:rPr lang="en-CA" smtClean="0"/>
              <a:t>24</a:t>
            </a:fld>
            <a:endParaRPr lang="en-CA"/>
          </a:p>
        </p:txBody>
      </p:sp>
    </p:spTree>
    <p:extLst>
      <p:ext uri="{BB962C8B-B14F-4D97-AF65-F5344CB8AC3E}">
        <p14:creationId xmlns:p14="http://schemas.microsoft.com/office/powerpoint/2010/main" val="34011675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793895-307D-6327-5A35-39DFEBE71C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3EEAA30-9F93-E39A-8561-090CD6A799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6D6E84-98E6-80D4-5908-DB20EA17B1DC}"/>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B55897A9-A243-379B-1D05-E08CA4A7B405}"/>
              </a:ext>
            </a:extLst>
          </p:cNvPr>
          <p:cNvSpPr>
            <a:spLocks noGrp="1"/>
          </p:cNvSpPr>
          <p:nvPr>
            <p:ph type="sldNum" sz="quarter" idx="5"/>
          </p:nvPr>
        </p:nvSpPr>
        <p:spPr/>
        <p:txBody>
          <a:bodyPr/>
          <a:lstStyle/>
          <a:p>
            <a:fld id="{EBC78094-DC31-477C-8D29-0D131F826D44}" type="slidenum">
              <a:rPr lang="en-CA" smtClean="0"/>
              <a:t>25</a:t>
            </a:fld>
            <a:endParaRPr lang="en-CA"/>
          </a:p>
        </p:txBody>
      </p:sp>
    </p:spTree>
    <p:extLst>
      <p:ext uri="{BB962C8B-B14F-4D97-AF65-F5344CB8AC3E}">
        <p14:creationId xmlns:p14="http://schemas.microsoft.com/office/powerpoint/2010/main" val="395222991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E51048-314E-8339-D9C3-6CB914D1A5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94F8F9-44C1-C54F-D829-58FB2C3D9C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F672241-E683-B16E-8899-22BB838A0F69}"/>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30ADA9BD-0E4D-8FD7-1F68-2E0FC4FC257F}"/>
              </a:ext>
            </a:extLst>
          </p:cNvPr>
          <p:cNvSpPr>
            <a:spLocks noGrp="1"/>
          </p:cNvSpPr>
          <p:nvPr>
            <p:ph type="sldNum" sz="quarter" idx="5"/>
          </p:nvPr>
        </p:nvSpPr>
        <p:spPr/>
        <p:txBody>
          <a:bodyPr/>
          <a:lstStyle/>
          <a:p>
            <a:fld id="{EBC78094-DC31-477C-8D29-0D131F826D44}" type="slidenum">
              <a:rPr lang="en-CA" smtClean="0"/>
              <a:t>26</a:t>
            </a:fld>
            <a:endParaRPr lang="en-CA"/>
          </a:p>
        </p:txBody>
      </p:sp>
    </p:spTree>
    <p:extLst>
      <p:ext uri="{BB962C8B-B14F-4D97-AF65-F5344CB8AC3E}">
        <p14:creationId xmlns:p14="http://schemas.microsoft.com/office/powerpoint/2010/main" val="26678063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E35FAB-1C12-2223-C2B5-7388031105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964A75-821D-6865-BA1D-E4C40941874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93CC67-A175-701D-E810-966638678CEC}"/>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AF020B88-6FD6-5F44-498C-3A4C8B9A9C24}"/>
              </a:ext>
            </a:extLst>
          </p:cNvPr>
          <p:cNvSpPr>
            <a:spLocks noGrp="1"/>
          </p:cNvSpPr>
          <p:nvPr>
            <p:ph type="sldNum" sz="quarter" idx="5"/>
          </p:nvPr>
        </p:nvSpPr>
        <p:spPr/>
        <p:txBody>
          <a:bodyPr/>
          <a:lstStyle/>
          <a:p>
            <a:fld id="{EBC78094-DC31-477C-8D29-0D131F826D44}" type="slidenum">
              <a:rPr lang="en-CA" smtClean="0"/>
              <a:t>27</a:t>
            </a:fld>
            <a:endParaRPr lang="en-CA"/>
          </a:p>
        </p:txBody>
      </p:sp>
    </p:spTree>
    <p:extLst>
      <p:ext uri="{BB962C8B-B14F-4D97-AF65-F5344CB8AC3E}">
        <p14:creationId xmlns:p14="http://schemas.microsoft.com/office/powerpoint/2010/main" val="318235978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93B4FB-3ADF-AE88-62B7-CF414D91DD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6E0C9CE-0A87-9F7D-1D13-ABD0F8D106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6AE03C-71F6-C162-19A6-E00DF6F309E2}"/>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54AED98E-DE56-5A26-48F5-6BC4FC5E4818}"/>
              </a:ext>
            </a:extLst>
          </p:cNvPr>
          <p:cNvSpPr>
            <a:spLocks noGrp="1"/>
          </p:cNvSpPr>
          <p:nvPr>
            <p:ph type="sldNum" sz="quarter" idx="5"/>
          </p:nvPr>
        </p:nvSpPr>
        <p:spPr/>
        <p:txBody>
          <a:bodyPr/>
          <a:lstStyle/>
          <a:p>
            <a:fld id="{EBC78094-DC31-477C-8D29-0D131F826D44}" type="slidenum">
              <a:rPr lang="en-CA" smtClean="0"/>
              <a:t>28</a:t>
            </a:fld>
            <a:endParaRPr lang="en-CA"/>
          </a:p>
        </p:txBody>
      </p:sp>
    </p:spTree>
    <p:extLst>
      <p:ext uri="{BB962C8B-B14F-4D97-AF65-F5344CB8AC3E}">
        <p14:creationId xmlns:p14="http://schemas.microsoft.com/office/powerpoint/2010/main" val="118090605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A2574B-DBFA-B0DC-8E17-5D47EE9937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C93E7C-EC12-E4B4-CCE4-C9CBDA13B1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C6E34C-2537-3B63-54B1-40E72076D903}"/>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47B5DFE5-FF0C-290B-51D3-57391F9545CE}"/>
              </a:ext>
            </a:extLst>
          </p:cNvPr>
          <p:cNvSpPr>
            <a:spLocks noGrp="1"/>
          </p:cNvSpPr>
          <p:nvPr>
            <p:ph type="sldNum" sz="quarter" idx="5"/>
          </p:nvPr>
        </p:nvSpPr>
        <p:spPr/>
        <p:txBody>
          <a:bodyPr/>
          <a:lstStyle/>
          <a:p>
            <a:fld id="{EBC78094-DC31-477C-8D29-0D131F826D44}" type="slidenum">
              <a:rPr lang="en-CA" smtClean="0"/>
              <a:t>29</a:t>
            </a:fld>
            <a:endParaRPr lang="en-CA"/>
          </a:p>
        </p:txBody>
      </p:sp>
    </p:spTree>
    <p:extLst>
      <p:ext uri="{BB962C8B-B14F-4D97-AF65-F5344CB8AC3E}">
        <p14:creationId xmlns:p14="http://schemas.microsoft.com/office/powerpoint/2010/main" val="45834659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6BB9C7-53E1-B9C3-E25D-0D7A8049B8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F3E536-A38B-C87A-F346-833CE77058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214F3B-3E5F-BCF2-6788-901555861DBF}"/>
              </a:ext>
            </a:extLst>
          </p:cNvPr>
          <p:cNvSpPr>
            <a:spLocks noGrp="1"/>
          </p:cNvSpPr>
          <p:nvPr>
            <p:ph type="body" idx="1"/>
          </p:nvPr>
        </p:nvSpPr>
        <p:spPr/>
        <p:txBody>
          <a:bodyPr/>
          <a:lstStyle/>
          <a:p>
            <a:r>
              <a:rPr lang="en-CA" dirty="0"/>
              <a:t>This is one example of a case study. </a:t>
            </a:r>
          </a:p>
          <a:p>
            <a:endParaRPr lang="en-CA" dirty="0"/>
          </a:p>
          <a:p>
            <a:r>
              <a:rPr lang="en-CA" dirty="0"/>
              <a:t>While teaching PART® Level Three© to Five©, include scenarios or case studies that allow participants to apply their knowledge from the online course. You may use the case studies that are on the SASWH website (www.saswh.ca) semi-secure login area of PART®, or you can come up with your own. These scenarios and questions are intended to be brief, but we must ensure the learning outcomes are met. </a:t>
            </a:r>
          </a:p>
          <a:p>
            <a:endParaRPr lang="en-CA" dirty="0"/>
          </a:p>
        </p:txBody>
      </p:sp>
      <p:sp>
        <p:nvSpPr>
          <p:cNvPr id="4" name="Slide Number Placeholder 3">
            <a:extLst>
              <a:ext uri="{FF2B5EF4-FFF2-40B4-BE49-F238E27FC236}">
                <a16:creationId xmlns:a16="http://schemas.microsoft.com/office/drawing/2014/main" id="{A325A02B-D6B5-163A-4AEC-85BCD60E5099}"/>
              </a:ext>
            </a:extLst>
          </p:cNvPr>
          <p:cNvSpPr>
            <a:spLocks noGrp="1"/>
          </p:cNvSpPr>
          <p:nvPr>
            <p:ph type="sldNum" sz="quarter" idx="5"/>
          </p:nvPr>
        </p:nvSpPr>
        <p:spPr/>
        <p:txBody>
          <a:bodyPr/>
          <a:lstStyle/>
          <a:p>
            <a:fld id="{EBC78094-DC31-477C-8D29-0D131F826D44}" type="slidenum">
              <a:rPr lang="en-CA" smtClean="0"/>
              <a:t>30</a:t>
            </a:fld>
            <a:endParaRPr lang="en-CA"/>
          </a:p>
        </p:txBody>
      </p:sp>
    </p:spTree>
    <p:extLst>
      <p:ext uri="{BB962C8B-B14F-4D97-AF65-F5344CB8AC3E}">
        <p14:creationId xmlns:p14="http://schemas.microsoft.com/office/powerpoint/2010/main" val="29612471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CA"/>
          </a:p>
        </p:txBody>
      </p:sp>
      <p:sp>
        <p:nvSpPr>
          <p:cNvPr id="3" name="Notes Placeholder 2"/>
          <p:cNvSpPr>
            <a:spLocks noGrp="1"/>
          </p:cNvSpPr>
          <p:nvPr>
            <p:ph type="body" idx="1"/>
          </p:nvPr>
        </p:nvSpPr>
        <p:spPr/>
        <p:txBody>
          <a:bodyPr/>
          <a:lstStyle/>
          <a:p>
            <a:pPr eaLnBrk="1" hangingPunct="1"/>
            <a:r>
              <a:rPr lang="en-US" dirty="0"/>
              <a:t>As per slide.</a:t>
            </a:r>
          </a:p>
        </p:txBody>
      </p:sp>
      <p:sp>
        <p:nvSpPr>
          <p:cNvPr id="4" name="Slide Number Placeholder 3"/>
          <p:cNvSpPr>
            <a:spLocks noGrp="1"/>
          </p:cNvSpPr>
          <p:nvPr>
            <p:ph type="sldNum" sz="quarter" idx="10"/>
          </p:nvPr>
        </p:nvSpPr>
        <p:spPr/>
        <p:txBody>
          <a:bodyPr/>
          <a:lstStyle/>
          <a:p>
            <a:pPr defTabSz="931774">
              <a:defRPr/>
            </a:pPr>
            <a:fld id="{6CFAA76A-2E8C-4AA8-B375-9579D1FC200A}" type="slidenum">
              <a:rPr lang="en-CA">
                <a:solidFill>
                  <a:prstClr val="black"/>
                </a:solidFill>
                <a:latin typeface="Calibri"/>
              </a:rPr>
              <a:pPr defTabSz="931774">
                <a:defRPr/>
              </a:pPr>
              <a:t>3</a:t>
            </a:fld>
            <a:endParaRPr lang="en-CA">
              <a:solidFill>
                <a:prstClr val="black"/>
              </a:solidFill>
              <a:latin typeface="Calibri"/>
            </a:endParaRPr>
          </a:p>
        </p:txBody>
      </p:sp>
    </p:spTree>
    <p:extLst>
      <p:ext uri="{BB962C8B-B14F-4D97-AF65-F5344CB8AC3E}">
        <p14:creationId xmlns:p14="http://schemas.microsoft.com/office/powerpoint/2010/main" val="290315324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 NOTE: </a:t>
            </a:r>
            <a:r>
              <a:rPr lang="en-US" b="1" dirty="0"/>
              <a:t>DO NOT</a:t>
            </a:r>
            <a:r>
              <a:rPr lang="en-US" dirty="0"/>
              <a:t> use this slide to review or reteach the online content. Use this time to facilitate brief reflection and discussion of workplace application. KEEP discussion focused to remain within allotted time.</a:t>
            </a:r>
          </a:p>
          <a:p>
            <a:endParaRPr lang="en-US" dirty="0"/>
          </a:p>
          <a:p>
            <a:r>
              <a:rPr lang="en-US" dirty="0"/>
              <a:t>Guide participants with questions such as (this list is not all-inclusive)</a:t>
            </a:r>
          </a:p>
          <a:p>
            <a:pPr marL="228600" indent="-228600">
              <a:buAutoNum type="arabicPeriod"/>
            </a:pPr>
            <a:r>
              <a:rPr lang="en-US" dirty="0"/>
              <a:t>How could you apply the PART Principle in your day-to-day work?</a:t>
            </a:r>
          </a:p>
          <a:p>
            <a:pPr marL="228600" indent="-228600">
              <a:buAutoNum type="arabicPeriod"/>
            </a:pPr>
            <a:r>
              <a:rPr lang="en-US" dirty="0"/>
              <a:t>What would this look like in interactions with clients, patients, and residents?</a:t>
            </a:r>
          </a:p>
          <a:p>
            <a:pPr marL="228600" indent="-228600">
              <a:buAutoNum type="arabicPeriod"/>
            </a:pPr>
            <a:r>
              <a:rPr lang="en-US" dirty="0"/>
              <a:t>What actions or </a:t>
            </a:r>
            <a:r>
              <a:rPr lang="en-US" dirty="0" err="1"/>
              <a:t>behaviours</a:t>
            </a:r>
            <a:r>
              <a:rPr lang="en-US" dirty="0"/>
              <a:t> would demonstrate this principle in practice?</a:t>
            </a:r>
            <a:endParaRPr lang="en-CA" dirty="0"/>
          </a:p>
          <a:p>
            <a:endParaRPr lang="en-CA" dirty="0"/>
          </a:p>
        </p:txBody>
      </p:sp>
      <p:sp>
        <p:nvSpPr>
          <p:cNvPr id="4" name="Slide Number Placeholder 3"/>
          <p:cNvSpPr>
            <a:spLocks noGrp="1"/>
          </p:cNvSpPr>
          <p:nvPr>
            <p:ph type="sldNum" sz="quarter" idx="5"/>
          </p:nvPr>
        </p:nvSpPr>
        <p:spPr/>
        <p:txBody>
          <a:bodyPr/>
          <a:lstStyle/>
          <a:p>
            <a:fld id="{22515962-DFB9-45AA-9B73-96CBA0645040}" type="slidenum">
              <a:rPr lang="en-CA" smtClean="0"/>
              <a:t>31</a:t>
            </a:fld>
            <a:endParaRPr lang="en-CA"/>
          </a:p>
        </p:txBody>
      </p:sp>
    </p:spTree>
    <p:extLst>
      <p:ext uri="{BB962C8B-B14F-4D97-AF65-F5344CB8AC3E}">
        <p14:creationId xmlns:p14="http://schemas.microsoft.com/office/powerpoint/2010/main" val="8824902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 NOTE: </a:t>
            </a:r>
            <a:r>
              <a:rPr lang="en-US" b="1" dirty="0"/>
              <a:t>DO NOT</a:t>
            </a:r>
            <a:r>
              <a:rPr lang="en-US" dirty="0"/>
              <a:t> use this slide to review or reteach the online content. Use this time to facilitate brief reflection and discussion of workplace application. KEEP discussion focused to remain within allotted time.</a:t>
            </a:r>
          </a:p>
          <a:p>
            <a:endParaRPr lang="en-US" dirty="0"/>
          </a:p>
          <a:p>
            <a:r>
              <a:rPr lang="en-US" dirty="0"/>
              <a:t>Guide participants with questions such as (this list is not all-inclusive)</a:t>
            </a:r>
          </a:p>
          <a:p>
            <a:pPr marL="228600" indent="-228600">
              <a:buAutoNum type="arabicPeriod"/>
            </a:pPr>
            <a:r>
              <a:rPr lang="en-US" dirty="0"/>
              <a:t>How could you apply the PART Principle in your day-to-day work?</a:t>
            </a:r>
          </a:p>
          <a:p>
            <a:pPr marL="228600" indent="-228600">
              <a:buAutoNum type="arabicPeriod"/>
            </a:pPr>
            <a:r>
              <a:rPr lang="en-US" dirty="0"/>
              <a:t>What would this look like in interactions with clients, patients, and residents?</a:t>
            </a:r>
          </a:p>
          <a:p>
            <a:pPr marL="228600" indent="-228600">
              <a:buAutoNum type="arabicPeriod"/>
            </a:pPr>
            <a:r>
              <a:rPr lang="en-US" dirty="0"/>
              <a:t>What actions or </a:t>
            </a:r>
            <a:r>
              <a:rPr lang="en-US" dirty="0" err="1"/>
              <a:t>behaviours</a:t>
            </a:r>
            <a:r>
              <a:rPr lang="en-US" dirty="0"/>
              <a:t> would demonstrate this principle in practice?</a:t>
            </a:r>
            <a:endParaRPr lang="en-CA" dirty="0"/>
          </a:p>
          <a:p>
            <a:endParaRPr lang="en-CA" dirty="0"/>
          </a:p>
        </p:txBody>
      </p:sp>
      <p:sp>
        <p:nvSpPr>
          <p:cNvPr id="4" name="Slide Number Placeholder 3"/>
          <p:cNvSpPr>
            <a:spLocks noGrp="1"/>
          </p:cNvSpPr>
          <p:nvPr>
            <p:ph type="sldNum" sz="quarter" idx="5"/>
          </p:nvPr>
        </p:nvSpPr>
        <p:spPr/>
        <p:txBody>
          <a:bodyPr/>
          <a:lstStyle/>
          <a:p>
            <a:fld id="{22515962-DFB9-45AA-9B73-96CBA0645040}" type="slidenum">
              <a:rPr lang="en-CA" smtClean="0"/>
              <a:t>32</a:t>
            </a:fld>
            <a:endParaRPr lang="en-CA"/>
          </a:p>
        </p:txBody>
      </p:sp>
    </p:spTree>
    <p:extLst>
      <p:ext uri="{BB962C8B-B14F-4D97-AF65-F5344CB8AC3E}">
        <p14:creationId xmlns:p14="http://schemas.microsoft.com/office/powerpoint/2010/main" val="252183754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3604AA-1BD1-5CC3-F882-7509DC9649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0153F5-D501-31AE-B849-29B3773B8E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6B388F-37DB-4303-51DA-69930668EA08}"/>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B17BEE1B-EC8A-791C-EFF8-DEAB87754CE8}"/>
              </a:ext>
            </a:extLst>
          </p:cNvPr>
          <p:cNvSpPr>
            <a:spLocks noGrp="1"/>
          </p:cNvSpPr>
          <p:nvPr>
            <p:ph type="sldNum" sz="quarter" idx="5"/>
          </p:nvPr>
        </p:nvSpPr>
        <p:spPr/>
        <p:txBody>
          <a:bodyPr/>
          <a:lstStyle/>
          <a:p>
            <a:fld id="{EBC78094-DC31-477C-8D29-0D131F826D44}" type="slidenum">
              <a:rPr lang="en-CA" smtClean="0"/>
              <a:t>33</a:t>
            </a:fld>
            <a:endParaRPr lang="en-CA"/>
          </a:p>
        </p:txBody>
      </p:sp>
    </p:spTree>
    <p:extLst>
      <p:ext uri="{BB962C8B-B14F-4D97-AF65-F5344CB8AC3E}">
        <p14:creationId xmlns:p14="http://schemas.microsoft.com/office/powerpoint/2010/main" val="3949109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D2BE0-9577-2E9E-227F-841FA4D557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30C6F8-1E5D-5CCB-8EFB-39918D6B673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7AE2E6-666C-9C52-DF35-E9BEBF07468C}"/>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E776B2F5-E475-B68C-9E9B-6B9CB153D5F6}"/>
              </a:ext>
            </a:extLst>
          </p:cNvPr>
          <p:cNvSpPr>
            <a:spLocks noGrp="1"/>
          </p:cNvSpPr>
          <p:nvPr>
            <p:ph type="sldNum" sz="quarter" idx="5"/>
          </p:nvPr>
        </p:nvSpPr>
        <p:spPr/>
        <p:txBody>
          <a:bodyPr/>
          <a:lstStyle/>
          <a:p>
            <a:fld id="{EBC78094-DC31-477C-8D29-0D131F826D44}" type="slidenum">
              <a:rPr lang="en-CA" smtClean="0"/>
              <a:t>34</a:t>
            </a:fld>
            <a:endParaRPr lang="en-CA"/>
          </a:p>
        </p:txBody>
      </p:sp>
    </p:spTree>
    <p:extLst>
      <p:ext uri="{BB962C8B-B14F-4D97-AF65-F5344CB8AC3E}">
        <p14:creationId xmlns:p14="http://schemas.microsoft.com/office/powerpoint/2010/main" val="82670283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ECA26A-94D2-7001-E3D3-9BB83CF9BC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16ED70-3D02-F4AF-A2F4-36BC4AF3A8F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D76EB6-1104-C141-61C8-CB16D8ACA99C}"/>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1E3BA219-699A-C6D6-BDF3-4391DDD5820E}"/>
              </a:ext>
            </a:extLst>
          </p:cNvPr>
          <p:cNvSpPr>
            <a:spLocks noGrp="1"/>
          </p:cNvSpPr>
          <p:nvPr>
            <p:ph type="sldNum" sz="quarter" idx="5"/>
          </p:nvPr>
        </p:nvSpPr>
        <p:spPr/>
        <p:txBody>
          <a:bodyPr/>
          <a:lstStyle/>
          <a:p>
            <a:fld id="{EBC78094-DC31-477C-8D29-0D131F826D44}" type="slidenum">
              <a:rPr lang="en-CA" smtClean="0"/>
              <a:t>35</a:t>
            </a:fld>
            <a:endParaRPr lang="en-CA"/>
          </a:p>
        </p:txBody>
      </p:sp>
    </p:spTree>
    <p:extLst>
      <p:ext uri="{BB962C8B-B14F-4D97-AF65-F5344CB8AC3E}">
        <p14:creationId xmlns:p14="http://schemas.microsoft.com/office/powerpoint/2010/main" val="276756212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E50E9F-F196-77EB-0AE1-9257488E3D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E7A925-6A34-1134-A943-BF6E39957B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AF5538-D106-6D7F-A86B-0D9CB6217464}"/>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BEBE95B4-31B3-72B5-3632-CB32AE4F6D21}"/>
              </a:ext>
            </a:extLst>
          </p:cNvPr>
          <p:cNvSpPr>
            <a:spLocks noGrp="1"/>
          </p:cNvSpPr>
          <p:nvPr>
            <p:ph type="sldNum" sz="quarter" idx="5"/>
          </p:nvPr>
        </p:nvSpPr>
        <p:spPr/>
        <p:txBody>
          <a:bodyPr/>
          <a:lstStyle/>
          <a:p>
            <a:fld id="{EBC78094-DC31-477C-8D29-0D131F826D44}" type="slidenum">
              <a:rPr lang="en-CA" smtClean="0"/>
              <a:t>36</a:t>
            </a:fld>
            <a:endParaRPr lang="en-CA"/>
          </a:p>
        </p:txBody>
      </p:sp>
    </p:spTree>
    <p:extLst>
      <p:ext uri="{BB962C8B-B14F-4D97-AF65-F5344CB8AC3E}">
        <p14:creationId xmlns:p14="http://schemas.microsoft.com/office/powerpoint/2010/main" val="148381455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FA542B-E788-987A-710E-FD0A2955D8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62610A-46BB-99BC-3EE7-03D6E90204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E6B105-2904-CAA3-7385-73CB42E5AF31}"/>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BD730ABE-B392-E7A1-DA12-43EB8A52AF36}"/>
              </a:ext>
            </a:extLst>
          </p:cNvPr>
          <p:cNvSpPr>
            <a:spLocks noGrp="1"/>
          </p:cNvSpPr>
          <p:nvPr>
            <p:ph type="sldNum" sz="quarter" idx="5"/>
          </p:nvPr>
        </p:nvSpPr>
        <p:spPr/>
        <p:txBody>
          <a:bodyPr/>
          <a:lstStyle/>
          <a:p>
            <a:fld id="{EBC78094-DC31-477C-8D29-0D131F826D44}" type="slidenum">
              <a:rPr lang="en-CA" smtClean="0"/>
              <a:t>37</a:t>
            </a:fld>
            <a:endParaRPr lang="en-CA"/>
          </a:p>
        </p:txBody>
      </p:sp>
    </p:spTree>
    <p:extLst>
      <p:ext uri="{BB962C8B-B14F-4D97-AF65-F5344CB8AC3E}">
        <p14:creationId xmlns:p14="http://schemas.microsoft.com/office/powerpoint/2010/main" val="319757436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252C63-054B-FBED-7362-961730DF5C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2A6353-6916-F783-0B1C-A2B5B403015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D3E18F7-C63D-6CBA-62DC-A80723431ECC}"/>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E4C31DF6-71E4-B799-6C66-C5C78EB1460F}"/>
              </a:ext>
            </a:extLst>
          </p:cNvPr>
          <p:cNvSpPr>
            <a:spLocks noGrp="1"/>
          </p:cNvSpPr>
          <p:nvPr>
            <p:ph type="sldNum" sz="quarter" idx="5"/>
          </p:nvPr>
        </p:nvSpPr>
        <p:spPr/>
        <p:txBody>
          <a:bodyPr/>
          <a:lstStyle/>
          <a:p>
            <a:fld id="{EBC78094-DC31-477C-8D29-0D131F826D44}" type="slidenum">
              <a:rPr lang="en-CA" smtClean="0"/>
              <a:t>38</a:t>
            </a:fld>
            <a:endParaRPr lang="en-CA"/>
          </a:p>
        </p:txBody>
      </p:sp>
    </p:spTree>
    <p:extLst>
      <p:ext uri="{BB962C8B-B14F-4D97-AF65-F5344CB8AC3E}">
        <p14:creationId xmlns:p14="http://schemas.microsoft.com/office/powerpoint/2010/main" val="4407428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F68AED-5B0D-D759-9E68-C890B4BD76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8477A9-93DD-98CB-37C0-B633DFF3D7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12ECAD4-CD21-2D43-2EB7-860CE71F3A2D}"/>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E4E9ACCA-7796-BA17-F44A-8D7F74DC4C7C}"/>
              </a:ext>
            </a:extLst>
          </p:cNvPr>
          <p:cNvSpPr>
            <a:spLocks noGrp="1"/>
          </p:cNvSpPr>
          <p:nvPr>
            <p:ph type="sldNum" sz="quarter" idx="5"/>
          </p:nvPr>
        </p:nvSpPr>
        <p:spPr/>
        <p:txBody>
          <a:bodyPr/>
          <a:lstStyle/>
          <a:p>
            <a:fld id="{EBC78094-DC31-477C-8D29-0D131F826D44}" type="slidenum">
              <a:rPr lang="en-CA" smtClean="0"/>
              <a:t>39</a:t>
            </a:fld>
            <a:endParaRPr lang="en-CA"/>
          </a:p>
        </p:txBody>
      </p:sp>
    </p:spTree>
    <p:extLst>
      <p:ext uri="{BB962C8B-B14F-4D97-AF65-F5344CB8AC3E}">
        <p14:creationId xmlns:p14="http://schemas.microsoft.com/office/powerpoint/2010/main" val="275893742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820C2A-19A8-C8DC-ABBF-904877845E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A6CA17-35C0-47D5-5721-B478E536FE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39EC5C-B5C2-FC5A-3894-6B2839353268}"/>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22947A82-CFB8-7672-00B5-8673C5FA2795}"/>
              </a:ext>
            </a:extLst>
          </p:cNvPr>
          <p:cNvSpPr>
            <a:spLocks noGrp="1"/>
          </p:cNvSpPr>
          <p:nvPr>
            <p:ph type="sldNum" sz="quarter" idx="5"/>
          </p:nvPr>
        </p:nvSpPr>
        <p:spPr/>
        <p:txBody>
          <a:bodyPr/>
          <a:lstStyle/>
          <a:p>
            <a:fld id="{EBC78094-DC31-477C-8D29-0D131F826D44}" type="slidenum">
              <a:rPr lang="en-CA" smtClean="0"/>
              <a:t>40</a:t>
            </a:fld>
            <a:endParaRPr lang="en-CA"/>
          </a:p>
        </p:txBody>
      </p:sp>
    </p:spTree>
    <p:extLst>
      <p:ext uri="{BB962C8B-B14F-4D97-AF65-F5344CB8AC3E}">
        <p14:creationId xmlns:p14="http://schemas.microsoft.com/office/powerpoint/2010/main" val="396970011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sz="1200" dirty="0">
                <a:cs typeface="Arial" panose="020B0604020202020204" pitchFamily="34" charset="0"/>
              </a:rPr>
              <a:t>Before we start, let’s review some housekeeping details.</a:t>
            </a:r>
          </a:p>
          <a:p>
            <a:pPr marL="174708" indent="-174708" defTabSz="931774">
              <a:buFont typeface="Arial" panose="020B0604020202020204" pitchFamily="34" charset="0"/>
              <a:buChar char="•"/>
              <a:defRPr/>
            </a:pPr>
            <a:r>
              <a:rPr lang="en-US" sz="1200" dirty="0">
                <a:cs typeface="Arial" panose="020B0604020202020204" pitchFamily="34" charset="0"/>
              </a:rPr>
              <a:t>Washrooms</a:t>
            </a:r>
          </a:p>
          <a:p>
            <a:pPr marL="174708" indent="-174708" defTabSz="931774">
              <a:buFont typeface="Arial" panose="020B0604020202020204" pitchFamily="34" charset="0"/>
              <a:buChar char="•"/>
              <a:defRPr/>
            </a:pPr>
            <a:r>
              <a:rPr lang="en-US" sz="1200" dirty="0">
                <a:cs typeface="Arial" panose="020B0604020202020204" pitchFamily="34" charset="0"/>
              </a:rPr>
              <a:t>This is a scent-free session.  If you have any scents with you, please don’t use them during this class</a:t>
            </a:r>
          </a:p>
          <a:p>
            <a:pPr marL="174708" indent="-174708" defTabSz="931774">
              <a:buFont typeface="Arial" panose="020B0604020202020204" pitchFamily="34" charset="0"/>
              <a:buChar char="•"/>
              <a:defRPr/>
            </a:pPr>
            <a:r>
              <a:rPr lang="en-US" sz="1200" dirty="0">
                <a:cs typeface="Arial" panose="020B0604020202020204" pitchFamily="34" charset="0"/>
              </a:rPr>
              <a:t>Many of you are not used to sitting all day long.  Don’t feel that you must sit continuously.  Feel free to stand, stretch, or lean against a wall.  Please take advantage of the break times to stand and walk around</a:t>
            </a:r>
          </a:p>
          <a:p>
            <a:pPr marL="174708" indent="-174708" defTabSz="931774">
              <a:buFont typeface="Arial" panose="020B0604020202020204" pitchFamily="34" charset="0"/>
              <a:buChar char="•"/>
              <a:defRPr/>
            </a:pPr>
            <a:r>
              <a:rPr lang="en-US" sz="1200" dirty="0">
                <a:cs typeface="Arial" panose="020B0604020202020204" pitchFamily="34" charset="0"/>
              </a:rPr>
              <a:t>Please put your phones on silent and try not to use them during class</a:t>
            </a:r>
          </a:p>
          <a:p>
            <a:pPr marL="174708" indent="-174708" defTabSz="931774">
              <a:buFont typeface="Arial" panose="020B0604020202020204" pitchFamily="34" charset="0"/>
              <a:buChar char="•"/>
              <a:defRPr/>
            </a:pPr>
            <a:r>
              <a:rPr lang="en-US" sz="1200" dirty="0">
                <a:cs typeface="Arial" panose="020B0604020202020204" pitchFamily="34" charset="0"/>
              </a:rPr>
              <a:t>Point out the emergency exits and muster point (You should have obtained this information from your facility contact before the class). You should also be able to explain the facility’s emergency process</a:t>
            </a:r>
          </a:p>
          <a:p>
            <a:pPr marL="174708" indent="-174708" defTabSz="931774">
              <a:buFont typeface="Arial" panose="020B0604020202020204" pitchFamily="34" charset="0"/>
              <a:buChar char="•"/>
              <a:defRPr/>
            </a:pPr>
            <a:r>
              <a:rPr lang="en-US" sz="1200" dirty="0">
                <a:cs typeface="Arial" panose="020B0604020202020204" pitchFamily="34" charset="0"/>
              </a:rPr>
              <a:t>We will have 2 breaks today, one mid-morning and one mid-afternoon.  They are each 15 minutes long</a:t>
            </a:r>
          </a:p>
          <a:p>
            <a:pPr marL="174708" indent="-174708" defTabSz="931774">
              <a:buFont typeface="Arial" panose="020B0604020202020204" pitchFamily="34" charset="0"/>
              <a:buChar char="•"/>
              <a:defRPr/>
            </a:pPr>
            <a:r>
              <a:rPr lang="en-US" sz="1200" dirty="0">
                <a:cs typeface="Arial" panose="020B0604020202020204" pitchFamily="34" charset="0"/>
              </a:rPr>
              <a:t>There will be one 30-minute lunch break around noon</a:t>
            </a:r>
          </a:p>
          <a:p>
            <a:pPr marL="174708" indent="-174708">
              <a:buFont typeface="Arial" panose="020B0604020202020204" pitchFamily="34" charset="0"/>
              <a:buChar char="•"/>
            </a:pPr>
            <a:endParaRPr lang="en-US" dirty="0"/>
          </a:p>
          <a:p>
            <a:endParaRPr lang="en-CA" dirty="0"/>
          </a:p>
        </p:txBody>
      </p:sp>
      <p:sp>
        <p:nvSpPr>
          <p:cNvPr id="4" name="Slide Number Placeholder 3"/>
          <p:cNvSpPr>
            <a:spLocks noGrp="1"/>
          </p:cNvSpPr>
          <p:nvPr>
            <p:ph type="sldNum" sz="quarter" idx="5"/>
          </p:nvPr>
        </p:nvSpPr>
        <p:spPr/>
        <p:txBody>
          <a:bodyPr/>
          <a:lstStyle/>
          <a:p>
            <a:fld id="{EBC78094-DC31-477C-8D29-0D131F826D44}" type="slidenum">
              <a:rPr lang="en-CA" smtClean="0"/>
              <a:t>4</a:t>
            </a:fld>
            <a:endParaRPr lang="en-CA"/>
          </a:p>
        </p:txBody>
      </p:sp>
    </p:spTree>
    <p:extLst>
      <p:ext uri="{BB962C8B-B14F-4D97-AF65-F5344CB8AC3E}">
        <p14:creationId xmlns:p14="http://schemas.microsoft.com/office/powerpoint/2010/main" val="362630070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741ED6-406D-C9C8-DF6A-FDB60318822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3F2273-279F-97AD-14C4-B55AE3E172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C8C463-5C16-AA00-B082-D5804AA93214}"/>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0BF957F9-4E18-7B9E-A921-8D9D9897C637}"/>
              </a:ext>
            </a:extLst>
          </p:cNvPr>
          <p:cNvSpPr>
            <a:spLocks noGrp="1"/>
          </p:cNvSpPr>
          <p:nvPr>
            <p:ph type="sldNum" sz="quarter" idx="5"/>
          </p:nvPr>
        </p:nvSpPr>
        <p:spPr/>
        <p:txBody>
          <a:bodyPr/>
          <a:lstStyle/>
          <a:p>
            <a:fld id="{EBC78094-DC31-477C-8D29-0D131F826D44}" type="slidenum">
              <a:rPr lang="en-CA" smtClean="0"/>
              <a:t>41</a:t>
            </a:fld>
            <a:endParaRPr lang="en-CA"/>
          </a:p>
        </p:txBody>
      </p:sp>
    </p:spTree>
    <p:extLst>
      <p:ext uri="{BB962C8B-B14F-4D97-AF65-F5344CB8AC3E}">
        <p14:creationId xmlns:p14="http://schemas.microsoft.com/office/powerpoint/2010/main" val="66842789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71DA3-FFDA-455A-58C4-4EB9DE767F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5C8B13-8AD3-4972-8F52-4E92BEC41D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36B39C-68F7-4623-E0F0-035C4958E6D8}"/>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FDBB5D07-3B46-BB51-1AC4-B2CE8F2CFDAD}"/>
              </a:ext>
            </a:extLst>
          </p:cNvPr>
          <p:cNvSpPr>
            <a:spLocks noGrp="1"/>
          </p:cNvSpPr>
          <p:nvPr>
            <p:ph type="sldNum" sz="quarter" idx="5"/>
          </p:nvPr>
        </p:nvSpPr>
        <p:spPr/>
        <p:txBody>
          <a:bodyPr/>
          <a:lstStyle/>
          <a:p>
            <a:fld id="{EBC78094-DC31-477C-8D29-0D131F826D44}" type="slidenum">
              <a:rPr lang="en-CA" smtClean="0"/>
              <a:t>42</a:t>
            </a:fld>
            <a:endParaRPr lang="en-CA"/>
          </a:p>
        </p:txBody>
      </p:sp>
    </p:spTree>
    <p:extLst>
      <p:ext uri="{BB962C8B-B14F-4D97-AF65-F5344CB8AC3E}">
        <p14:creationId xmlns:p14="http://schemas.microsoft.com/office/powerpoint/2010/main" val="348120333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1FD1FA-8280-869F-D383-D12A1D5D4D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81824F-28CD-47A6-EB66-946B28432F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6AC986-ECBE-5DCC-3069-0DC6F48CF3D9}"/>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BB0544B5-0B11-2CAA-BD73-A9C013383D4B}"/>
              </a:ext>
            </a:extLst>
          </p:cNvPr>
          <p:cNvSpPr>
            <a:spLocks noGrp="1"/>
          </p:cNvSpPr>
          <p:nvPr>
            <p:ph type="sldNum" sz="quarter" idx="5"/>
          </p:nvPr>
        </p:nvSpPr>
        <p:spPr/>
        <p:txBody>
          <a:bodyPr/>
          <a:lstStyle/>
          <a:p>
            <a:fld id="{EBC78094-DC31-477C-8D29-0D131F826D44}" type="slidenum">
              <a:rPr lang="en-CA" smtClean="0"/>
              <a:t>43</a:t>
            </a:fld>
            <a:endParaRPr lang="en-CA"/>
          </a:p>
        </p:txBody>
      </p:sp>
    </p:spTree>
    <p:extLst>
      <p:ext uri="{BB962C8B-B14F-4D97-AF65-F5344CB8AC3E}">
        <p14:creationId xmlns:p14="http://schemas.microsoft.com/office/powerpoint/2010/main" val="243630348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A2EE1A-40DC-B058-5989-7E6F7B2B46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4BCF89-F656-9F0C-39C0-D9F6D3B68A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535165-3F69-B959-A4A0-34E61F93F61A}"/>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E6637CD1-02E7-D8CE-6A7D-938DFAF3C6A0}"/>
              </a:ext>
            </a:extLst>
          </p:cNvPr>
          <p:cNvSpPr>
            <a:spLocks noGrp="1"/>
          </p:cNvSpPr>
          <p:nvPr>
            <p:ph type="sldNum" sz="quarter" idx="5"/>
          </p:nvPr>
        </p:nvSpPr>
        <p:spPr/>
        <p:txBody>
          <a:bodyPr/>
          <a:lstStyle/>
          <a:p>
            <a:fld id="{EBC78094-DC31-477C-8D29-0D131F826D44}" type="slidenum">
              <a:rPr lang="en-CA" smtClean="0"/>
              <a:t>44</a:t>
            </a:fld>
            <a:endParaRPr lang="en-CA"/>
          </a:p>
        </p:txBody>
      </p:sp>
    </p:spTree>
    <p:extLst>
      <p:ext uri="{BB962C8B-B14F-4D97-AF65-F5344CB8AC3E}">
        <p14:creationId xmlns:p14="http://schemas.microsoft.com/office/powerpoint/2010/main" val="121105741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C0E166-2556-8EA9-7A48-CAC28038D3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783120-FA70-2A91-C0E4-F3B9D21904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559A9A-E40F-CD53-1559-37966B85F30C}"/>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2172C57D-8672-9C8A-3CB3-28A4D8919913}"/>
              </a:ext>
            </a:extLst>
          </p:cNvPr>
          <p:cNvSpPr>
            <a:spLocks noGrp="1"/>
          </p:cNvSpPr>
          <p:nvPr>
            <p:ph type="sldNum" sz="quarter" idx="5"/>
          </p:nvPr>
        </p:nvSpPr>
        <p:spPr/>
        <p:txBody>
          <a:bodyPr/>
          <a:lstStyle/>
          <a:p>
            <a:fld id="{EBC78094-DC31-477C-8D29-0D131F826D44}" type="slidenum">
              <a:rPr lang="en-CA" smtClean="0"/>
              <a:t>45</a:t>
            </a:fld>
            <a:endParaRPr lang="en-CA"/>
          </a:p>
        </p:txBody>
      </p:sp>
    </p:spTree>
    <p:extLst>
      <p:ext uri="{BB962C8B-B14F-4D97-AF65-F5344CB8AC3E}">
        <p14:creationId xmlns:p14="http://schemas.microsoft.com/office/powerpoint/2010/main" val="350672692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B43359-97EC-4FEE-74D4-574F6058C0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9804EE-6486-F85B-FE27-0695317620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D5DF17-3449-6680-B47B-92D116B9465D}"/>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86A6FD71-EED2-DCCE-D7A5-558643EEBDEE}"/>
              </a:ext>
            </a:extLst>
          </p:cNvPr>
          <p:cNvSpPr>
            <a:spLocks noGrp="1"/>
          </p:cNvSpPr>
          <p:nvPr>
            <p:ph type="sldNum" sz="quarter" idx="5"/>
          </p:nvPr>
        </p:nvSpPr>
        <p:spPr/>
        <p:txBody>
          <a:bodyPr/>
          <a:lstStyle/>
          <a:p>
            <a:fld id="{EBC78094-DC31-477C-8D29-0D131F826D44}" type="slidenum">
              <a:rPr lang="en-CA" smtClean="0"/>
              <a:t>47</a:t>
            </a:fld>
            <a:endParaRPr lang="en-CA"/>
          </a:p>
        </p:txBody>
      </p:sp>
    </p:spTree>
    <p:extLst>
      <p:ext uri="{BB962C8B-B14F-4D97-AF65-F5344CB8AC3E}">
        <p14:creationId xmlns:p14="http://schemas.microsoft.com/office/powerpoint/2010/main" val="411026675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0D663-09AF-0C33-E0C2-3F019D665A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4CE0005-9D3F-FBBA-EB70-F92C5842F1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5A0470-F19A-FF14-0935-31E80FC68FC1}"/>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228D3B78-B1CD-E4C8-054D-DE7B0A625DAF}"/>
              </a:ext>
            </a:extLst>
          </p:cNvPr>
          <p:cNvSpPr>
            <a:spLocks noGrp="1"/>
          </p:cNvSpPr>
          <p:nvPr>
            <p:ph type="sldNum" sz="quarter" idx="5"/>
          </p:nvPr>
        </p:nvSpPr>
        <p:spPr/>
        <p:txBody>
          <a:bodyPr/>
          <a:lstStyle/>
          <a:p>
            <a:fld id="{EBC78094-DC31-477C-8D29-0D131F826D44}" type="slidenum">
              <a:rPr lang="en-CA" smtClean="0"/>
              <a:t>49</a:t>
            </a:fld>
            <a:endParaRPr lang="en-CA"/>
          </a:p>
        </p:txBody>
      </p:sp>
    </p:spTree>
    <p:extLst>
      <p:ext uri="{BB962C8B-B14F-4D97-AF65-F5344CB8AC3E}">
        <p14:creationId xmlns:p14="http://schemas.microsoft.com/office/powerpoint/2010/main" val="410110319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4B7CF-A21A-4349-AE9C-B86D664E24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37EE5F-F777-E39C-7D6C-C1443E3EF3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D17090-8F2A-0052-8438-376367BDB2E3}"/>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43CEA86B-FAB4-22F4-9AB7-5121D2D0217B}"/>
              </a:ext>
            </a:extLst>
          </p:cNvPr>
          <p:cNvSpPr>
            <a:spLocks noGrp="1"/>
          </p:cNvSpPr>
          <p:nvPr>
            <p:ph type="sldNum" sz="quarter" idx="5"/>
          </p:nvPr>
        </p:nvSpPr>
        <p:spPr/>
        <p:txBody>
          <a:bodyPr/>
          <a:lstStyle/>
          <a:p>
            <a:fld id="{EBC78094-DC31-477C-8D29-0D131F826D44}" type="slidenum">
              <a:rPr lang="en-CA" smtClean="0"/>
              <a:t>51</a:t>
            </a:fld>
            <a:endParaRPr lang="en-CA"/>
          </a:p>
        </p:txBody>
      </p:sp>
    </p:spTree>
    <p:extLst>
      <p:ext uri="{BB962C8B-B14F-4D97-AF65-F5344CB8AC3E}">
        <p14:creationId xmlns:p14="http://schemas.microsoft.com/office/powerpoint/2010/main" val="8095976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2FCC99-0D3C-1AC8-802D-D8F0FCF3A43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04A0A3-2CFC-A5AF-5EAF-735E5C1E640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D6FCAB9-2462-9E51-6C50-5108AB91E1DF}"/>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5123EA62-9444-0E07-24D8-D92B3035249A}"/>
              </a:ext>
            </a:extLst>
          </p:cNvPr>
          <p:cNvSpPr>
            <a:spLocks noGrp="1"/>
          </p:cNvSpPr>
          <p:nvPr>
            <p:ph type="sldNum" sz="quarter" idx="5"/>
          </p:nvPr>
        </p:nvSpPr>
        <p:spPr/>
        <p:txBody>
          <a:bodyPr/>
          <a:lstStyle/>
          <a:p>
            <a:fld id="{EBC78094-DC31-477C-8D29-0D131F826D44}" type="slidenum">
              <a:rPr lang="en-CA" smtClean="0"/>
              <a:t>52</a:t>
            </a:fld>
            <a:endParaRPr lang="en-CA"/>
          </a:p>
        </p:txBody>
      </p:sp>
    </p:spTree>
    <p:extLst>
      <p:ext uri="{BB962C8B-B14F-4D97-AF65-F5344CB8AC3E}">
        <p14:creationId xmlns:p14="http://schemas.microsoft.com/office/powerpoint/2010/main" val="95140199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140917-9F4C-5623-99A2-48443561B4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D9432E-0453-72AD-65A4-B1D70EA900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53EA89-07D1-1957-EE45-1468D90F5A27}"/>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2CB09EFB-9495-EA69-0439-A5AB1B4F89C4}"/>
              </a:ext>
            </a:extLst>
          </p:cNvPr>
          <p:cNvSpPr>
            <a:spLocks noGrp="1"/>
          </p:cNvSpPr>
          <p:nvPr>
            <p:ph type="sldNum" sz="quarter" idx="5"/>
          </p:nvPr>
        </p:nvSpPr>
        <p:spPr/>
        <p:txBody>
          <a:bodyPr/>
          <a:lstStyle/>
          <a:p>
            <a:fld id="{EBC78094-DC31-477C-8D29-0D131F826D44}" type="slidenum">
              <a:rPr lang="en-CA" smtClean="0"/>
              <a:t>53</a:t>
            </a:fld>
            <a:endParaRPr lang="en-CA"/>
          </a:p>
        </p:txBody>
      </p:sp>
    </p:spTree>
    <p:extLst>
      <p:ext uri="{BB962C8B-B14F-4D97-AF65-F5344CB8AC3E}">
        <p14:creationId xmlns:p14="http://schemas.microsoft.com/office/powerpoint/2010/main" val="40306184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CBD70A-A93E-4489-D734-90E5CD2199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9CA7AC-DFF4-6BAF-460B-FA0B8F8611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1CECB3-8857-175C-4916-8FA75E9C34B0}"/>
              </a:ext>
            </a:extLst>
          </p:cNvPr>
          <p:cNvSpPr>
            <a:spLocks noGrp="1"/>
          </p:cNvSpPr>
          <p:nvPr>
            <p:ph type="body" idx="1"/>
          </p:nvPr>
        </p:nvSpPr>
        <p:spPr/>
        <p:txBody>
          <a:bodyPr/>
          <a:lstStyle/>
          <a:p>
            <a:pPr marL="0" indent="0">
              <a:buFont typeface="Arial" panose="020B0604020202020204" pitchFamily="34" charset="0"/>
              <a:buNone/>
            </a:pPr>
            <a:endParaRPr lang="en-US" dirty="0"/>
          </a:p>
          <a:p>
            <a:endParaRPr lang="en-CA" dirty="0"/>
          </a:p>
        </p:txBody>
      </p:sp>
      <p:sp>
        <p:nvSpPr>
          <p:cNvPr id="4" name="Slide Number Placeholder 3">
            <a:extLst>
              <a:ext uri="{FF2B5EF4-FFF2-40B4-BE49-F238E27FC236}">
                <a16:creationId xmlns:a16="http://schemas.microsoft.com/office/drawing/2014/main" id="{444A9ABD-2E1C-C86F-3DD3-25AAE7387AA4}"/>
              </a:ext>
            </a:extLst>
          </p:cNvPr>
          <p:cNvSpPr>
            <a:spLocks noGrp="1"/>
          </p:cNvSpPr>
          <p:nvPr>
            <p:ph type="sldNum" sz="quarter" idx="5"/>
          </p:nvPr>
        </p:nvSpPr>
        <p:spPr/>
        <p:txBody>
          <a:bodyPr/>
          <a:lstStyle/>
          <a:p>
            <a:fld id="{EBC78094-DC31-477C-8D29-0D131F826D44}" type="slidenum">
              <a:rPr lang="en-CA" smtClean="0"/>
              <a:t>5</a:t>
            </a:fld>
            <a:endParaRPr lang="en-CA"/>
          </a:p>
        </p:txBody>
      </p:sp>
    </p:spTree>
    <p:extLst>
      <p:ext uri="{BB962C8B-B14F-4D97-AF65-F5344CB8AC3E}">
        <p14:creationId xmlns:p14="http://schemas.microsoft.com/office/powerpoint/2010/main" val="166031921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01EF2C-1930-81AA-4779-4BB64315686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E9D5CE-65F7-FD9D-006F-3167284959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9B2616-7613-3FB3-9C84-F545AB47E6BD}"/>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DA84514C-83C2-895E-77DC-6A331B8B02A5}"/>
              </a:ext>
            </a:extLst>
          </p:cNvPr>
          <p:cNvSpPr>
            <a:spLocks noGrp="1"/>
          </p:cNvSpPr>
          <p:nvPr>
            <p:ph type="sldNum" sz="quarter" idx="5"/>
          </p:nvPr>
        </p:nvSpPr>
        <p:spPr/>
        <p:txBody>
          <a:bodyPr/>
          <a:lstStyle/>
          <a:p>
            <a:fld id="{EBC78094-DC31-477C-8D29-0D131F826D44}" type="slidenum">
              <a:rPr lang="en-CA" smtClean="0"/>
              <a:t>54</a:t>
            </a:fld>
            <a:endParaRPr lang="en-CA"/>
          </a:p>
        </p:txBody>
      </p:sp>
    </p:spTree>
    <p:extLst>
      <p:ext uri="{BB962C8B-B14F-4D97-AF65-F5344CB8AC3E}">
        <p14:creationId xmlns:p14="http://schemas.microsoft.com/office/powerpoint/2010/main" val="330130788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3B5C0A-8EC3-0C12-BC9A-8E83EA3BE6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CC75D2-5963-2C62-82C9-C30FA33FD41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5EED16-AB03-7846-45D6-2EC364C16A80}"/>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1E47D05E-800A-18EC-8006-141493FBB3FC}"/>
              </a:ext>
            </a:extLst>
          </p:cNvPr>
          <p:cNvSpPr>
            <a:spLocks noGrp="1"/>
          </p:cNvSpPr>
          <p:nvPr>
            <p:ph type="sldNum" sz="quarter" idx="5"/>
          </p:nvPr>
        </p:nvSpPr>
        <p:spPr/>
        <p:txBody>
          <a:bodyPr/>
          <a:lstStyle/>
          <a:p>
            <a:fld id="{EBC78094-DC31-477C-8D29-0D131F826D44}" type="slidenum">
              <a:rPr lang="en-CA" smtClean="0"/>
              <a:t>55</a:t>
            </a:fld>
            <a:endParaRPr lang="en-CA"/>
          </a:p>
        </p:txBody>
      </p:sp>
    </p:spTree>
    <p:extLst>
      <p:ext uri="{BB962C8B-B14F-4D97-AF65-F5344CB8AC3E}">
        <p14:creationId xmlns:p14="http://schemas.microsoft.com/office/powerpoint/2010/main" val="192496957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516E3A-A573-7E9D-212C-CBA583E5A11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CD208E-4091-E39F-C987-DEF82912BE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AD4EB38-2CB2-9F04-89CD-02135D85A011}"/>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CE496239-1628-E52A-F8C8-141CA29A203F}"/>
              </a:ext>
            </a:extLst>
          </p:cNvPr>
          <p:cNvSpPr>
            <a:spLocks noGrp="1"/>
          </p:cNvSpPr>
          <p:nvPr>
            <p:ph type="sldNum" sz="quarter" idx="5"/>
          </p:nvPr>
        </p:nvSpPr>
        <p:spPr/>
        <p:txBody>
          <a:bodyPr/>
          <a:lstStyle/>
          <a:p>
            <a:fld id="{EBC78094-DC31-477C-8D29-0D131F826D44}" type="slidenum">
              <a:rPr lang="en-CA" smtClean="0"/>
              <a:t>56</a:t>
            </a:fld>
            <a:endParaRPr lang="en-CA"/>
          </a:p>
        </p:txBody>
      </p:sp>
    </p:spTree>
    <p:extLst>
      <p:ext uri="{BB962C8B-B14F-4D97-AF65-F5344CB8AC3E}">
        <p14:creationId xmlns:p14="http://schemas.microsoft.com/office/powerpoint/2010/main" val="36680959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FF1194-F2F4-F83E-D0B0-7F539E0CF8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92982F0-B495-B617-9DC4-FC67AF29B54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F88604-7DDD-9FBF-7F94-F247BE6FCC0B}"/>
              </a:ext>
            </a:extLst>
          </p:cNvPr>
          <p:cNvSpPr>
            <a:spLocks noGrp="1"/>
          </p:cNvSpPr>
          <p:nvPr>
            <p:ph type="body" idx="1"/>
          </p:nvPr>
        </p:nvSpPr>
        <p:spPr/>
        <p:txBody>
          <a:bodyPr/>
          <a:lstStyle/>
          <a:p>
            <a:pPr marL="0" indent="0" defTabSz="731520">
              <a:buNone/>
            </a:pPr>
            <a:r>
              <a:rPr lang="en-US" sz="1200" b="1" kern="1200" dirty="0">
                <a:solidFill>
                  <a:schemeClr val="tx1"/>
                </a:solidFill>
                <a:latin typeface="Arial" panose="020B0604020202020204" pitchFamily="34" charset="0"/>
                <a:ea typeface="+mn-ea"/>
                <a:cs typeface="Arial" panose="020B0604020202020204" pitchFamily="34" charset="0"/>
              </a:rPr>
              <a:t>Active Engagement: </a:t>
            </a:r>
            <a:r>
              <a:rPr lang="en-US" sz="1200" kern="1200" dirty="0">
                <a:solidFill>
                  <a:schemeClr val="tx1"/>
                </a:solidFill>
                <a:latin typeface="Arial" panose="020B0604020202020204" pitchFamily="34" charset="0"/>
                <a:ea typeface="+mn-ea"/>
                <a:cs typeface="Arial" panose="020B0604020202020204" pitchFamily="34" charset="0"/>
              </a:rPr>
              <a:t>Encourage participants to ask questions, share ideas, contribute to discussions while being respectful to others.</a:t>
            </a:r>
          </a:p>
          <a:p>
            <a:pPr marL="0" indent="0" defTabSz="731520">
              <a:buNone/>
            </a:pPr>
            <a:r>
              <a:rPr lang="en-US" sz="1200" b="1" kern="1200" dirty="0">
                <a:solidFill>
                  <a:schemeClr val="tx1"/>
                </a:solidFill>
                <a:latin typeface="Arial" panose="020B0604020202020204" pitchFamily="34" charset="0"/>
                <a:ea typeface="+mn-ea"/>
                <a:cs typeface="Arial" panose="020B0604020202020204" pitchFamily="34" charset="0"/>
              </a:rPr>
              <a:t>Constructive Feedback: </a:t>
            </a:r>
            <a:r>
              <a:rPr lang="en-US" sz="1200" kern="1200" dirty="0">
                <a:solidFill>
                  <a:schemeClr val="tx1"/>
                </a:solidFill>
                <a:latin typeface="Arial" panose="020B0604020202020204" pitchFamily="34" charset="0"/>
                <a:ea typeface="+mn-ea"/>
                <a:cs typeface="Arial" panose="020B0604020202020204" pitchFamily="34" charset="0"/>
              </a:rPr>
              <a:t>Provide feedback that is supportive and focused on improvement rather than criticism.</a:t>
            </a:r>
          </a:p>
          <a:p>
            <a:pPr marL="0" indent="0" defTabSz="731520">
              <a:buNone/>
            </a:pPr>
            <a:r>
              <a:rPr lang="en-US" sz="1200" b="1" kern="1200" dirty="0">
                <a:solidFill>
                  <a:schemeClr val="tx1"/>
                </a:solidFill>
                <a:latin typeface="Arial" panose="020B0604020202020204" pitchFamily="34" charset="0"/>
                <a:ea typeface="+mn-ea"/>
                <a:cs typeface="Arial" panose="020B0604020202020204" pitchFamily="34" charset="0"/>
              </a:rPr>
              <a:t>Focus and Attention: </a:t>
            </a:r>
            <a:r>
              <a:rPr lang="en-US" sz="1200" kern="1200" dirty="0">
                <a:solidFill>
                  <a:schemeClr val="tx1"/>
                </a:solidFill>
                <a:latin typeface="Arial" panose="020B0604020202020204" pitchFamily="34" charset="0"/>
                <a:ea typeface="+mn-ea"/>
                <a:cs typeface="Arial" panose="020B0604020202020204" pitchFamily="34" charset="0"/>
              </a:rPr>
              <a:t>Stay attentive and avoid distractions, such as using phones or engaging in side conversations.</a:t>
            </a:r>
          </a:p>
          <a:p>
            <a:pPr marL="0" indent="0" defTabSz="731520">
              <a:buNone/>
            </a:pPr>
            <a:r>
              <a:rPr lang="en-US" sz="1200" b="1" kern="1200" dirty="0">
                <a:solidFill>
                  <a:schemeClr val="tx1"/>
                </a:solidFill>
                <a:latin typeface="Arial" panose="020B0604020202020204" pitchFamily="34" charset="0"/>
                <a:ea typeface="+mn-ea"/>
                <a:cs typeface="Arial" panose="020B0604020202020204" pitchFamily="34" charset="0"/>
              </a:rPr>
              <a:t>Open-mindedness: </a:t>
            </a:r>
            <a:r>
              <a:rPr lang="en-US" sz="1200" kern="1200" dirty="0">
                <a:solidFill>
                  <a:schemeClr val="tx1"/>
                </a:solidFill>
                <a:latin typeface="Arial" panose="020B0604020202020204" pitchFamily="34" charset="0"/>
                <a:ea typeface="+mn-ea"/>
                <a:cs typeface="Arial" panose="020B0604020202020204" pitchFamily="34" charset="0"/>
              </a:rPr>
              <a:t>Be willing to learn new concepts and adapt to new ideas.</a:t>
            </a:r>
          </a:p>
          <a:p>
            <a:pPr marL="0" indent="0" defTabSz="731520">
              <a:buNone/>
            </a:pPr>
            <a:r>
              <a:rPr lang="en-US" sz="1200" b="1" kern="1200" dirty="0">
                <a:solidFill>
                  <a:schemeClr val="tx1"/>
                </a:solidFill>
                <a:latin typeface="Arial" panose="020B0604020202020204" pitchFamily="34" charset="0"/>
                <a:ea typeface="+mn-ea"/>
                <a:cs typeface="Arial" panose="020B0604020202020204" pitchFamily="34" charset="0"/>
              </a:rPr>
              <a:t>Positive Attitude: </a:t>
            </a:r>
            <a:r>
              <a:rPr lang="en-US" sz="1200" kern="1200" dirty="0">
                <a:solidFill>
                  <a:schemeClr val="tx1"/>
                </a:solidFill>
                <a:latin typeface="Arial" panose="020B0604020202020204" pitchFamily="34" charset="0"/>
                <a:ea typeface="+mn-ea"/>
                <a:cs typeface="Arial" panose="020B0604020202020204" pitchFamily="34" charset="0"/>
              </a:rPr>
              <a:t>Maintain a positive attitude that encourages others and keeps the session productive and enjoyable.</a:t>
            </a:r>
          </a:p>
          <a:p>
            <a:pPr marL="0" indent="0" defTabSz="731520">
              <a:buNone/>
            </a:pPr>
            <a:r>
              <a:rPr lang="en-US" sz="1200" b="1" kern="1200" dirty="0">
                <a:solidFill>
                  <a:schemeClr val="tx1"/>
                </a:solidFill>
                <a:latin typeface="Arial" panose="020B0604020202020204" pitchFamily="34" charset="0"/>
                <a:ea typeface="+mn-ea"/>
                <a:cs typeface="Arial" panose="020B0604020202020204" pitchFamily="34" charset="0"/>
              </a:rPr>
              <a:t>Participation in Role Plays/Activities: </a:t>
            </a:r>
            <a:r>
              <a:rPr lang="en-US" sz="1200" kern="1200" dirty="0">
                <a:solidFill>
                  <a:schemeClr val="tx1"/>
                </a:solidFill>
                <a:latin typeface="Arial" panose="020B0604020202020204" pitchFamily="34" charset="0"/>
                <a:ea typeface="+mn-ea"/>
                <a:cs typeface="Arial" panose="020B0604020202020204" pitchFamily="34" charset="0"/>
              </a:rPr>
              <a:t>Actively participate in hands-on activities, exercises, and role plays.</a:t>
            </a:r>
          </a:p>
          <a:p>
            <a:pPr marL="0" indent="0" defTabSz="731520">
              <a:buNone/>
            </a:pPr>
            <a:r>
              <a:rPr lang="en-US" sz="1200" b="1" kern="1200" dirty="0">
                <a:solidFill>
                  <a:schemeClr val="tx1"/>
                </a:solidFill>
                <a:latin typeface="Arial" panose="020B0604020202020204" pitchFamily="34" charset="0"/>
                <a:ea typeface="+mn-ea"/>
                <a:cs typeface="Arial" panose="020B0604020202020204" pitchFamily="34" charset="0"/>
              </a:rPr>
              <a:t>Self-reflection: </a:t>
            </a:r>
            <a:r>
              <a:rPr lang="en-US" sz="1200" b="0" kern="1200" dirty="0">
                <a:solidFill>
                  <a:schemeClr val="tx1"/>
                </a:solidFill>
                <a:latin typeface="Arial" panose="020B0604020202020204" pitchFamily="34" charset="0"/>
                <a:ea typeface="+mn-ea"/>
                <a:cs typeface="Arial" panose="020B0604020202020204" pitchFamily="34" charset="0"/>
              </a:rPr>
              <a:t>After the session take </a:t>
            </a:r>
            <a:r>
              <a:rPr lang="en-US" sz="1200" kern="1200" dirty="0">
                <a:solidFill>
                  <a:schemeClr val="tx1"/>
                </a:solidFill>
                <a:latin typeface="Arial" panose="020B0604020202020204" pitchFamily="34" charset="0"/>
                <a:ea typeface="+mn-ea"/>
                <a:cs typeface="Arial" panose="020B0604020202020204" pitchFamily="34" charset="0"/>
              </a:rPr>
              <a:t>time to reflect on how the training can be applied in real-life scenarios.</a:t>
            </a:r>
            <a:endParaRPr lang="en-CA" sz="1200" dirty="0">
              <a:latin typeface="Arial" panose="020B0604020202020204" pitchFamily="34" charset="0"/>
              <a:cs typeface="Arial" panose="020B0604020202020204" pitchFamily="34" charset="0"/>
            </a:endParaRPr>
          </a:p>
          <a:p>
            <a:endParaRPr lang="en-CA" dirty="0"/>
          </a:p>
        </p:txBody>
      </p:sp>
      <p:sp>
        <p:nvSpPr>
          <p:cNvPr id="4" name="Slide Number Placeholder 3">
            <a:extLst>
              <a:ext uri="{FF2B5EF4-FFF2-40B4-BE49-F238E27FC236}">
                <a16:creationId xmlns:a16="http://schemas.microsoft.com/office/drawing/2014/main" id="{DBB22F78-CD4C-1222-4180-D41B8DCEEDAE}"/>
              </a:ext>
            </a:extLst>
          </p:cNvPr>
          <p:cNvSpPr>
            <a:spLocks noGrp="1"/>
          </p:cNvSpPr>
          <p:nvPr>
            <p:ph type="sldNum" sz="quarter" idx="5"/>
          </p:nvPr>
        </p:nvSpPr>
        <p:spPr/>
        <p:txBody>
          <a:bodyPr/>
          <a:lstStyle/>
          <a:p>
            <a:fld id="{EBC78094-DC31-477C-8D29-0D131F826D44}" type="slidenum">
              <a:rPr lang="en-CA" smtClean="0"/>
              <a:t>6</a:t>
            </a:fld>
            <a:endParaRPr lang="en-CA"/>
          </a:p>
        </p:txBody>
      </p:sp>
    </p:spTree>
    <p:extLst>
      <p:ext uri="{BB962C8B-B14F-4D97-AF65-F5344CB8AC3E}">
        <p14:creationId xmlns:p14="http://schemas.microsoft.com/office/powerpoint/2010/main" val="404226973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935CBA-41B7-FE6B-2455-256DA803BF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9414F9-B6DA-1B34-DD46-5927D57C016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52E6AA-45BD-5F9A-67C3-50972B86BD27}"/>
              </a:ext>
            </a:extLst>
          </p:cNvPr>
          <p:cNvSpPr>
            <a:spLocks noGrp="1"/>
          </p:cNvSpPr>
          <p:nvPr>
            <p:ph type="body" idx="1"/>
          </p:nvPr>
        </p:nvSpPr>
        <p:spPr/>
        <p:txBody>
          <a:bodyPr/>
          <a:lstStyle/>
          <a:p>
            <a:r>
              <a:rPr lang="en-CA" dirty="0"/>
              <a:t>This slide is an overview of what was covered in the online training. Do not go through this slide in detail or reteach what they have learned. </a:t>
            </a:r>
          </a:p>
          <a:p>
            <a:endParaRPr lang="en-CA" dirty="0"/>
          </a:p>
        </p:txBody>
      </p:sp>
      <p:sp>
        <p:nvSpPr>
          <p:cNvPr id="4" name="Slide Number Placeholder 3">
            <a:extLst>
              <a:ext uri="{FF2B5EF4-FFF2-40B4-BE49-F238E27FC236}">
                <a16:creationId xmlns:a16="http://schemas.microsoft.com/office/drawing/2014/main" id="{69C57464-D750-8865-1E76-D2F27A4820CB}"/>
              </a:ext>
            </a:extLst>
          </p:cNvPr>
          <p:cNvSpPr>
            <a:spLocks noGrp="1"/>
          </p:cNvSpPr>
          <p:nvPr>
            <p:ph type="sldNum" sz="quarter" idx="5"/>
          </p:nvPr>
        </p:nvSpPr>
        <p:spPr/>
        <p:txBody>
          <a:bodyPr/>
          <a:lstStyle/>
          <a:p>
            <a:fld id="{EBC78094-DC31-477C-8D29-0D131F826D44}" type="slidenum">
              <a:rPr lang="en-CA" smtClean="0"/>
              <a:t>7</a:t>
            </a:fld>
            <a:endParaRPr lang="en-CA"/>
          </a:p>
        </p:txBody>
      </p:sp>
    </p:spTree>
    <p:extLst>
      <p:ext uri="{BB962C8B-B14F-4D97-AF65-F5344CB8AC3E}">
        <p14:creationId xmlns:p14="http://schemas.microsoft.com/office/powerpoint/2010/main" val="3359553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B1D137-9B5B-57A6-FF95-8C26C8E34E4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BC41F14-9912-31A6-B977-FA5D173710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1D26F0-1BE6-0FF2-9218-A04C6752CD38}"/>
              </a:ext>
            </a:extLst>
          </p:cNvPr>
          <p:cNvSpPr>
            <a:spLocks noGrp="1"/>
          </p:cNvSpPr>
          <p:nvPr>
            <p:ph type="body" idx="1"/>
          </p:nvPr>
        </p:nvSpPr>
        <p:spPr/>
        <p:txBody>
          <a:bodyPr/>
          <a:lstStyle/>
          <a:p>
            <a:r>
              <a:rPr lang="en-CA" dirty="0"/>
              <a:t>Have the participants open their handbooks to view the PART® principles pages. Ask the participants if they have any questions or require any clarification from the online training. Use your PART® Trainer Manual to answer any questions they may have.</a:t>
            </a:r>
          </a:p>
          <a:p>
            <a:endParaRPr lang="en-CA" dirty="0"/>
          </a:p>
          <a:p>
            <a:r>
              <a:rPr lang="en-CA" dirty="0"/>
              <a:t>Clarification has been needed on the difference between a response and a reaction, and chronological vs developmental stages (ages vs stages).</a:t>
            </a:r>
          </a:p>
          <a:p>
            <a:endParaRPr lang="en-CA" dirty="0"/>
          </a:p>
        </p:txBody>
      </p:sp>
      <p:sp>
        <p:nvSpPr>
          <p:cNvPr id="4" name="Slide Number Placeholder 3">
            <a:extLst>
              <a:ext uri="{FF2B5EF4-FFF2-40B4-BE49-F238E27FC236}">
                <a16:creationId xmlns:a16="http://schemas.microsoft.com/office/drawing/2014/main" id="{C90B5577-6A2C-B94C-36A9-F07CEC94E4E1}"/>
              </a:ext>
            </a:extLst>
          </p:cNvPr>
          <p:cNvSpPr>
            <a:spLocks noGrp="1"/>
          </p:cNvSpPr>
          <p:nvPr>
            <p:ph type="sldNum" sz="quarter" idx="5"/>
          </p:nvPr>
        </p:nvSpPr>
        <p:spPr/>
        <p:txBody>
          <a:bodyPr/>
          <a:lstStyle/>
          <a:p>
            <a:fld id="{EBC78094-DC31-477C-8D29-0D131F826D44}" type="slidenum">
              <a:rPr lang="en-CA" smtClean="0"/>
              <a:t>8</a:t>
            </a:fld>
            <a:endParaRPr lang="en-CA"/>
          </a:p>
        </p:txBody>
      </p:sp>
    </p:spTree>
    <p:extLst>
      <p:ext uri="{BB962C8B-B14F-4D97-AF65-F5344CB8AC3E}">
        <p14:creationId xmlns:p14="http://schemas.microsoft.com/office/powerpoint/2010/main" val="7972701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FACILITATOR NOTE: </a:t>
            </a:r>
            <a:r>
              <a:rPr lang="en-US" b="1" dirty="0"/>
              <a:t>DO NOT</a:t>
            </a:r>
            <a:r>
              <a:rPr lang="en-US" dirty="0"/>
              <a:t> use this slide to review or reteach the online content. Use this time to facilitate a brief reflection and discussion of workplace application. KEEP discussion focused to remain within allotted time.</a:t>
            </a:r>
          </a:p>
          <a:p>
            <a:endParaRPr lang="en-US" dirty="0"/>
          </a:p>
          <a:p>
            <a:r>
              <a:rPr lang="en-US" dirty="0"/>
              <a:t>Guide participants with questions such as (this list is not all-inclusive)</a:t>
            </a:r>
          </a:p>
          <a:p>
            <a:pPr marL="228600" indent="-228600">
              <a:buAutoNum type="arabicPeriod"/>
            </a:pPr>
            <a:r>
              <a:rPr lang="en-US" dirty="0"/>
              <a:t>How could you apply the PART® Principle in your day-to-day work?</a:t>
            </a:r>
          </a:p>
          <a:p>
            <a:pPr marL="228600" indent="-228600">
              <a:buAutoNum type="arabicPeriod"/>
            </a:pPr>
            <a:r>
              <a:rPr lang="en-US" dirty="0"/>
              <a:t>What would this look like in interactions with clients, patients, and residents?</a:t>
            </a:r>
          </a:p>
          <a:p>
            <a:pPr marL="228600" indent="-228600">
              <a:buAutoNum type="arabicPeriod"/>
            </a:pPr>
            <a:r>
              <a:rPr lang="en-US" dirty="0"/>
              <a:t>What actions or </a:t>
            </a:r>
            <a:r>
              <a:rPr lang="en-US" dirty="0" err="1"/>
              <a:t>behaviours</a:t>
            </a:r>
            <a:r>
              <a:rPr lang="en-US" dirty="0"/>
              <a:t> would demonstrate this principle in practice?</a:t>
            </a:r>
            <a:endParaRPr lang="en-CA" dirty="0"/>
          </a:p>
        </p:txBody>
      </p:sp>
      <p:sp>
        <p:nvSpPr>
          <p:cNvPr id="4" name="Slide Number Placeholder 3"/>
          <p:cNvSpPr>
            <a:spLocks noGrp="1"/>
          </p:cNvSpPr>
          <p:nvPr>
            <p:ph type="sldNum" sz="quarter" idx="5"/>
          </p:nvPr>
        </p:nvSpPr>
        <p:spPr/>
        <p:txBody>
          <a:bodyPr/>
          <a:lstStyle/>
          <a:p>
            <a:fld id="{22515962-DFB9-45AA-9B73-96CBA0645040}" type="slidenum">
              <a:rPr lang="en-CA" smtClean="0"/>
              <a:t>9</a:t>
            </a:fld>
            <a:endParaRPr lang="en-CA"/>
          </a:p>
        </p:txBody>
      </p:sp>
    </p:spTree>
    <p:extLst>
      <p:ext uri="{BB962C8B-B14F-4D97-AF65-F5344CB8AC3E}">
        <p14:creationId xmlns:p14="http://schemas.microsoft.com/office/powerpoint/2010/main" val="114479712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Cover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25E15-C3DF-BDD1-DE96-7C488AF1409F}"/>
              </a:ext>
            </a:extLst>
          </p:cNvPr>
          <p:cNvSpPr>
            <a:spLocks noGrp="1"/>
          </p:cNvSpPr>
          <p:nvPr>
            <p:ph type="ctrTitle"/>
          </p:nvPr>
        </p:nvSpPr>
        <p:spPr>
          <a:xfrm>
            <a:off x="1524000" y="1731890"/>
            <a:ext cx="9144000" cy="3394219"/>
          </a:xfrm>
          <a:noFill/>
          <a:ln w="38100">
            <a:solidFill>
              <a:schemeClr val="bg1"/>
            </a:solidFill>
          </a:ln>
        </p:spPr>
        <p:txBody>
          <a:bodyPr anchor="ctr"/>
          <a:lstStyle>
            <a:lvl1pPr algn="ctr">
              <a:defRPr sz="6800">
                <a:solidFill>
                  <a:schemeClr val="bg1"/>
                </a:solidFill>
              </a:defRPr>
            </a:lvl1pPr>
          </a:lstStyle>
          <a:p>
            <a:r>
              <a:rPr lang="en-US" dirty="0"/>
              <a:t>Click to edit Master title style</a:t>
            </a:r>
            <a:endParaRPr lang="en-CA" dirty="0"/>
          </a:p>
        </p:txBody>
      </p:sp>
      <p:sp>
        <p:nvSpPr>
          <p:cNvPr id="3" name="Subtitle 2">
            <a:extLst>
              <a:ext uri="{FF2B5EF4-FFF2-40B4-BE49-F238E27FC236}">
                <a16:creationId xmlns:a16="http://schemas.microsoft.com/office/drawing/2014/main" id="{524732B9-075D-983C-6E6C-7441159A027E}"/>
              </a:ext>
            </a:extLst>
          </p:cNvPr>
          <p:cNvSpPr>
            <a:spLocks noGrp="1"/>
          </p:cNvSpPr>
          <p:nvPr>
            <p:ph type="subTitle" idx="1"/>
          </p:nvPr>
        </p:nvSpPr>
        <p:spPr>
          <a:xfrm>
            <a:off x="1764144" y="4881345"/>
            <a:ext cx="8663711" cy="489527"/>
          </a:xfrm>
          <a:solidFill>
            <a:schemeClr val="bg1"/>
          </a:solidFill>
        </p:spPr>
        <p:txBody>
          <a:bodyPr anchor="ct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CA" dirty="0"/>
          </a:p>
        </p:txBody>
      </p:sp>
      <p:pic>
        <p:nvPicPr>
          <p:cNvPr id="5" name="Picture 4" descr="A green and white logo&#10;&#10;AI-generated content may be incorrect.">
            <a:extLst>
              <a:ext uri="{FF2B5EF4-FFF2-40B4-BE49-F238E27FC236}">
                <a16:creationId xmlns:a16="http://schemas.microsoft.com/office/drawing/2014/main" id="{D746AFFF-7618-6D7C-D61D-2F1703EE956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158835" y="167532"/>
            <a:ext cx="5874327" cy="1429593"/>
          </a:xfrm>
          <a:prstGeom prst="rect">
            <a:avLst/>
          </a:prstGeom>
        </p:spPr>
      </p:pic>
      <p:pic>
        <p:nvPicPr>
          <p:cNvPr id="6" name="Picture 5" descr="A white globe with a black background&#10;&#10;AI-generated content may be incorrect.">
            <a:extLst>
              <a:ext uri="{FF2B5EF4-FFF2-40B4-BE49-F238E27FC236}">
                <a16:creationId xmlns:a16="http://schemas.microsoft.com/office/drawing/2014/main" id="{E73FE9C9-D0CD-2138-0BB1-6CBA0858BE51}"/>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294083" y="5955631"/>
            <a:ext cx="450000" cy="450000"/>
          </a:xfrm>
          <a:prstGeom prst="rect">
            <a:avLst/>
          </a:prstGeom>
        </p:spPr>
      </p:pic>
      <p:graphicFrame>
        <p:nvGraphicFramePr>
          <p:cNvPr id="7" name="Table 6">
            <a:extLst>
              <a:ext uri="{FF2B5EF4-FFF2-40B4-BE49-F238E27FC236}">
                <a16:creationId xmlns:a16="http://schemas.microsoft.com/office/drawing/2014/main" id="{15676C8C-4C1D-542F-56B7-0A358E81D369}"/>
              </a:ext>
            </a:extLst>
          </p:cNvPr>
          <p:cNvGraphicFramePr>
            <a:graphicFrameLocks noGrp="1"/>
          </p:cNvGraphicFramePr>
          <p:nvPr userDrawn="1">
            <p:extLst>
              <p:ext uri="{D42A27DB-BD31-4B8C-83A1-F6EECF244321}">
                <p14:modId xmlns:p14="http://schemas.microsoft.com/office/powerpoint/2010/main" val="4145687640"/>
              </p:ext>
            </p:extLst>
          </p:nvPr>
        </p:nvGraphicFramePr>
        <p:xfrm>
          <a:off x="2077516" y="5856631"/>
          <a:ext cx="8036301" cy="648000"/>
        </p:xfrm>
        <a:graphic>
          <a:graphicData uri="http://schemas.openxmlformats.org/drawingml/2006/table">
            <a:tbl>
              <a:tblPr firstRow="1" bandRow="1">
                <a:tableStyleId>{5C22544A-7EE6-4342-B048-85BDC9FD1C3A}</a:tableStyleId>
              </a:tblPr>
              <a:tblGrid>
                <a:gridCol w="907281">
                  <a:extLst>
                    <a:ext uri="{9D8B030D-6E8A-4147-A177-3AD203B41FA5}">
                      <a16:colId xmlns:a16="http://schemas.microsoft.com/office/drawing/2014/main" val="2739394290"/>
                    </a:ext>
                  </a:extLst>
                </a:gridCol>
                <a:gridCol w="2035695">
                  <a:extLst>
                    <a:ext uri="{9D8B030D-6E8A-4147-A177-3AD203B41FA5}">
                      <a16:colId xmlns:a16="http://schemas.microsoft.com/office/drawing/2014/main" val="2139817368"/>
                    </a:ext>
                  </a:extLst>
                </a:gridCol>
                <a:gridCol w="907281">
                  <a:extLst>
                    <a:ext uri="{9D8B030D-6E8A-4147-A177-3AD203B41FA5}">
                      <a16:colId xmlns:a16="http://schemas.microsoft.com/office/drawing/2014/main" val="375718751"/>
                    </a:ext>
                  </a:extLst>
                </a:gridCol>
                <a:gridCol w="1541642">
                  <a:extLst>
                    <a:ext uri="{9D8B030D-6E8A-4147-A177-3AD203B41FA5}">
                      <a16:colId xmlns:a16="http://schemas.microsoft.com/office/drawing/2014/main" val="2298245664"/>
                    </a:ext>
                  </a:extLst>
                </a:gridCol>
                <a:gridCol w="917203">
                  <a:extLst>
                    <a:ext uri="{9D8B030D-6E8A-4147-A177-3AD203B41FA5}">
                      <a16:colId xmlns:a16="http://schemas.microsoft.com/office/drawing/2014/main" val="306302902"/>
                    </a:ext>
                  </a:extLst>
                </a:gridCol>
                <a:gridCol w="1727199">
                  <a:extLst>
                    <a:ext uri="{9D8B030D-6E8A-4147-A177-3AD203B41FA5}">
                      <a16:colId xmlns:a16="http://schemas.microsoft.com/office/drawing/2014/main" val="474316377"/>
                    </a:ext>
                  </a:extLst>
                </a:gridCol>
              </a:tblGrid>
              <a:tr h="648000">
                <a:tc>
                  <a:txBody>
                    <a:bodyPr/>
                    <a:lstStyle/>
                    <a:p>
                      <a:pPr algn="ctr"/>
                      <a:endParaRPr lang="en-CA" sz="1800" b="0" dirty="0">
                        <a:latin typeface="Poppins" panose="00000500000000000000" pitchFamily="2" charset="0"/>
                        <a:ea typeface="Open Sans" panose="020B0606030504020204" pitchFamily="34" charset="0"/>
                        <a:cs typeface="Poppins" panose="00000500000000000000" pitchFamily="2" charset="0"/>
                      </a:endParaRPr>
                    </a:p>
                  </a:txBody>
                  <a:tcPr anchor="ctr">
                    <a:lnL w="12700"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CA" sz="1800" b="0" dirty="0">
                          <a:latin typeface="Poppins" panose="00000500000000000000" pitchFamily="2" charset="0"/>
                          <a:ea typeface="Open Sans" panose="020B0606030504020204" pitchFamily="34" charset="0"/>
                          <a:cs typeface="Poppins" panose="00000500000000000000" pitchFamily="2" charset="0"/>
                        </a:rPr>
                        <a:t>www.saswh.ca</a:t>
                      </a:r>
                    </a:p>
                  </a:txBody>
                  <a:tcPr anchor="ctr">
                    <a:lnL w="2857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CA" sz="1800" b="0" dirty="0">
                        <a:latin typeface="Poppins" panose="00000500000000000000" pitchFamily="2" charset="0"/>
                        <a:ea typeface="Open Sans" panose="020B0606030504020204" pitchFamily="34" charset="0"/>
                        <a:cs typeface="Poppins" panose="00000500000000000000" pitchFamily="2" charset="0"/>
                      </a:endParaRPr>
                    </a:p>
                  </a:txBody>
                  <a:tcPr anchor="ctr">
                    <a:lnL w="12700"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CA" sz="1800" b="0" dirty="0">
                          <a:latin typeface="Poppins" panose="00000500000000000000" pitchFamily="2" charset="0"/>
                          <a:ea typeface="Open Sans" panose="020B0606030504020204" pitchFamily="34" charset="0"/>
                          <a:cs typeface="Poppins" panose="00000500000000000000" pitchFamily="2" charset="0"/>
                        </a:rPr>
                        <a:t>@saswhsk</a:t>
                      </a:r>
                    </a:p>
                  </a:txBody>
                  <a:tcPr anchor="ctr">
                    <a:lnL w="2857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lang="en-CA" sz="1800" b="0" dirty="0">
                        <a:latin typeface="Poppins" panose="00000500000000000000" pitchFamily="2" charset="0"/>
                        <a:ea typeface="Open Sans" panose="020B0606030504020204" pitchFamily="34" charset="0"/>
                        <a:cs typeface="Poppins" panose="00000500000000000000" pitchFamily="2" charset="0"/>
                      </a:endParaRPr>
                    </a:p>
                  </a:txBody>
                  <a:tcPr anchor="ctr">
                    <a:lnL w="12700" cap="flat" cmpd="sng" algn="ctr">
                      <a:no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CA" sz="1800" b="0" dirty="0">
                          <a:latin typeface="Poppins" panose="00000500000000000000" pitchFamily="2" charset="0"/>
                          <a:ea typeface="Open Sans" panose="020B0606030504020204" pitchFamily="34" charset="0"/>
                          <a:cs typeface="Poppins" panose="00000500000000000000" pitchFamily="2" charset="0"/>
                        </a:rPr>
                        <a:t>@saswh2010</a:t>
                      </a:r>
                    </a:p>
                  </a:txBody>
                  <a:tcPr anchor="ctr">
                    <a:lnL w="28575"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65330993"/>
                  </a:ext>
                </a:extLst>
              </a:tr>
            </a:tbl>
          </a:graphicData>
        </a:graphic>
      </p:graphicFrame>
      <p:pic>
        <p:nvPicPr>
          <p:cNvPr id="8" name="Picture 7" descr="A white letter f in a circle&#10;&#10;AI-generated content may be incorrect.">
            <a:extLst>
              <a:ext uri="{FF2B5EF4-FFF2-40B4-BE49-F238E27FC236}">
                <a16:creationId xmlns:a16="http://schemas.microsoft.com/office/drawing/2014/main" id="{146F9204-3788-9CED-6853-508665C9526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227622" y="5955631"/>
            <a:ext cx="450000" cy="450000"/>
          </a:xfrm>
          <a:prstGeom prst="rect">
            <a:avLst/>
          </a:prstGeom>
        </p:spPr>
      </p:pic>
      <p:pic>
        <p:nvPicPr>
          <p:cNvPr id="9" name="Picture 8" descr="A logo of a camera&#10;&#10;AI-generated content may be incorrect.">
            <a:extLst>
              <a:ext uri="{FF2B5EF4-FFF2-40B4-BE49-F238E27FC236}">
                <a16:creationId xmlns:a16="http://schemas.microsoft.com/office/drawing/2014/main" id="{E40BD0B6-6E0B-9E24-09CD-502A44FFEDE4}"/>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7689191" y="5955631"/>
            <a:ext cx="450000" cy="450000"/>
          </a:xfrm>
          <a:prstGeom prst="rect">
            <a:avLst/>
          </a:prstGeom>
        </p:spPr>
      </p:pic>
    </p:spTree>
    <p:extLst>
      <p:ext uri="{BB962C8B-B14F-4D97-AF65-F5344CB8AC3E}">
        <p14:creationId xmlns:p14="http://schemas.microsoft.com/office/powerpoint/2010/main" val="18766602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and Picture Lef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C1A980B3-D6F0-20D4-8C74-6E6FED541031}"/>
              </a:ext>
            </a:extLst>
          </p:cNvPr>
          <p:cNvSpPr>
            <a:spLocks noGrp="1"/>
          </p:cNvSpPr>
          <p:nvPr>
            <p:ph type="pic" sz="quarter" idx="10"/>
          </p:nvPr>
        </p:nvSpPr>
        <p:spPr>
          <a:xfrm>
            <a:off x="0" y="556491"/>
            <a:ext cx="4886036" cy="5745018"/>
          </a:xfrm>
        </p:spPr>
        <p:txBody>
          <a:bodyPr/>
          <a:lstStyle/>
          <a:p>
            <a:endParaRPr lang="en-CA"/>
          </a:p>
        </p:txBody>
      </p:sp>
      <p:sp>
        <p:nvSpPr>
          <p:cNvPr id="2" name="Title 1">
            <a:extLst>
              <a:ext uri="{FF2B5EF4-FFF2-40B4-BE49-F238E27FC236}">
                <a16:creationId xmlns:a16="http://schemas.microsoft.com/office/drawing/2014/main" id="{C36A43D5-56A1-DDF5-833C-615A887B6A12}"/>
              </a:ext>
            </a:extLst>
          </p:cNvPr>
          <p:cNvSpPr>
            <a:spLocks noGrp="1"/>
          </p:cNvSpPr>
          <p:nvPr>
            <p:ph type="title"/>
          </p:nvPr>
        </p:nvSpPr>
        <p:spPr>
          <a:xfrm>
            <a:off x="5366326" y="544945"/>
            <a:ext cx="6493165" cy="720437"/>
          </a:xfrm>
        </p:spPr>
        <p:txBody>
          <a:bodyPr/>
          <a:lstStyle>
            <a:lvl1pPr algn="l">
              <a:defRPr sz="3200"/>
            </a:lvl1pPr>
          </a:lstStyle>
          <a:p>
            <a:r>
              <a:rPr lang="en-US" dirty="0"/>
              <a:t>Click to edit Master title style</a:t>
            </a:r>
            <a:endParaRPr lang="en-CA" dirty="0"/>
          </a:p>
        </p:txBody>
      </p:sp>
      <p:sp>
        <p:nvSpPr>
          <p:cNvPr id="3" name="Content Placeholder 2">
            <a:extLst>
              <a:ext uri="{FF2B5EF4-FFF2-40B4-BE49-F238E27FC236}">
                <a16:creationId xmlns:a16="http://schemas.microsoft.com/office/drawing/2014/main" id="{E05BF9DB-ECDC-9B35-2465-D0AA982EE0DF}"/>
              </a:ext>
            </a:extLst>
          </p:cNvPr>
          <p:cNvSpPr>
            <a:spLocks noGrp="1"/>
          </p:cNvSpPr>
          <p:nvPr>
            <p:ph sz="half" idx="1"/>
          </p:nvPr>
        </p:nvSpPr>
        <p:spPr>
          <a:xfrm>
            <a:off x="5366325" y="1474643"/>
            <a:ext cx="6493165" cy="504623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36996224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and Picture Righ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C1A980B3-D6F0-20D4-8C74-6E6FED541031}"/>
              </a:ext>
            </a:extLst>
          </p:cNvPr>
          <p:cNvSpPr>
            <a:spLocks noGrp="1"/>
          </p:cNvSpPr>
          <p:nvPr>
            <p:ph type="pic" sz="quarter" idx="10"/>
          </p:nvPr>
        </p:nvSpPr>
        <p:spPr>
          <a:xfrm>
            <a:off x="7305964" y="556491"/>
            <a:ext cx="4886036" cy="5745018"/>
          </a:xfrm>
        </p:spPr>
        <p:txBody>
          <a:bodyPr/>
          <a:lstStyle/>
          <a:p>
            <a:endParaRPr lang="en-CA" dirty="0"/>
          </a:p>
        </p:txBody>
      </p:sp>
      <p:sp>
        <p:nvSpPr>
          <p:cNvPr id="2" name="Title 1">
            <a:extLst>
              <a:ext uri="{FF2B5EF4-FFF2-40B4-BE49-F238E27FC236}">
                <a16:creationId xmlns:a16="http://schemas.microsoft.com/office/drawing/2014/main" id="{DD27C904-C9CF-B365-B214-4DAAEB0ECF4A}"/>
              </a:ext>
            </a:extLst>
          </p:cNvPr>
          <p:cNvSpPr>
            <a:spLocks noGrp="1"/>
          </p:cNvSpPr>
          <p:nvPr>
            <p:ph type="title"/>
          </p:nvPr>
        </p:nvSpPr>
        <p:spPr>
          <a:xfrm>
            <a:off x="341733" y="544945"/>
            <a:ext cx="6493165" cy="720437"/>
          </a:xfrm>
        </p:spPr>
        <p:txBody>
          <a:bodyPr/>
          <a:lstStyle>
            <a:lvl1pPr algn="l">
              <a:defRPr sz="3200"/>
            </a:lvl1pPr>
          </a:lstStyle>
          <a:p>
            <a:r>
              <a:rPr lang="en-US" dirty="0"/>
              <a:t>Click to edit Master title style</a:t>
            </a:r>
            <a:endParaRPr lang="en-CA" dirty="0"/>
          </a:p>
        </p:txBody>
      </p:sp>
      <p:sp>
        <p:nvSpPr>
          <p:cNvPr id="3" name="Content Placeholder 2">
            <a:extLst>
              <a:ext uri="{FF2B5EF4-FFF2-40B4-BE49-F238E27FC236}">
                <a16:creationId xmlns:a16="http://schemas.microsoft.com/office/drawing/2014/main" id="{76223CD4-1B99-F3F7-DF6F-05EE1366B94C}"/>
              </a:ext>
            </a:extLst>
          </p:cNvPr>
          <p:cNvSpPr>
            <a:spLocks noGrp="1"/>
          </p:cNvSpPr>
          <p:nvPr>
            <p:ph sz="half" idx="1"/>
          </p:nvPr>
        </p:nvSpPr>
        <p:spPr>
          <a:xfrm>
            <a:off x="341729" y="1474643"/>
            <a:ext cx="6493165" cy="504623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22972738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and Picture Right Al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C1A980B3-D6F0-20D4-8C74-6E6FED541031}"/>
              </a:ext>
            </a:extLst>
          </p:cNvPr>
          <p:cNvSpPr>
            <a:spLocks noGrp="1"/>
          </p:cNvSpPr>
          <p:nvPr>
            <p:ph type="pic" sz="quarter" idx="10"/>
          </p:nvPr>
        </p:nvSpPr>
        <p:spPr>
          <a:xfrm>
            <a:off x="8128000" y="0"/>
            <a:ext cx="4064000" cy="6857999"/>
          </a:xfrm>
        </p:spPr>
        <p:txBody>
          <a:bodyPr/>
          <a:lstStyle/>
          <a:p>
            <a:endParaRPr lang="en-CA" dirty="0"/>
          </a:p>
        </p:txBody>
      </p:sp>
      <p:sp>
        <p:nvSpPr>
          <p:cNvPr id="3" name="Content Placeholder 2">
            <a:extLst>
              <a:ext uri="{FF2B5EF4-FFF2-40B4-BE49-F238E27FC236}">
                <a16:creationId xmlns:a16="http://schemas.microsoft.com/office/drawing/2014/main" id="{76223CD4-1B99-F3F7-DF6F-05EE1366B94C}"/>
              </a:ext>
            </a:extLst>
          </p:cNvPr>
          <p:cNvSpPr>
            <a:spLocks noGrp="1"/>
          </p:cNvSpPr>
          <p:nvPr>
            <p:ph sz="half" idx="1"/>
          </p:nvPr>
        </p:nvSpPr>
        <p:spPr>
          <a:xfrm>
            <a:off x="623455" y="1474643"/>
            <a:ext cx="6904177" cy="483841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Title 1">
            <a:extLst>
              <a:ext uri="{FF2B5EF4-FFF2-40B4-BE49-F238E27FC236}">
                <a16:creationId xmlns:a16="http://schemas.microsoft.com/office/drawing/2014/main" id="{C868D471-8314-5A11-65F8-7423B6456F54}"/>
              </a:ext>
            </a:extLst>
          </p:cNvPr>
          <p:cNvSpPr txBox="1">
            <a:spLocks/>
          </p:cNvSpPr>
          <p:nvPr userDrawn="1"/>
        </p:nvSpPr>
        <p:spPr>
          <a:xfrm>
            <a:off x="623455" y="544945"/>
            <a:ext cx="6904177" cy="7204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kern="1200">
                <a:solidFill>
                  <a:schemeClr val="tx1"/>
                </a:solidFill>
                <a:latin typeface="Poppins ExtraBold" panose="00000900000000000000" pitchFamily="2" charset="0"/>
                <a:ea typeface="+mj-ea"/>
                <a:cs typeface="Poppins ExtraBold" panose="00000900000000000000" pitchFamily="2" charset="0"/>
              </a:defRPr>
            </a:lvl1pPr>
          </a:lstStyle>
          <a:p>
            <a:r>
              <a:rPr lang="en-US"/>
              <a:t>Click to edit Master title style</a:t>
            </a:r>
            <a:endParaRPr lang="en-CA"/>
          </a:p>
        </p:txBody>
      </p:sp>
    </p:spTree>
    <p:extLst>
      <p:ext uri="{BB962C8B-B14F-4D97-AF65-F5344CB8AC3E}">
        <p14:creationId xmlns:p14="http://schemas.microsoft.com/office/powerpoint/2010/main" val="25418096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and Picture Left Al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C1A980B3-D6F0-20D4-8C74-6E6FED541031}"/>
              </a:ext>
            </a:extLst>
          </p:cNvPr>
          <p:cNvSpPr>
            <a:spLocks noGrp="1"/>
          </p:cNvSpPr>
          <p:nvPr>
            <p:ph type="pic" sz="quarter" idx="10"/>
          </p:nvPr>
        </p:nvSpPr>
        <p:spPr>
          <a:xfrm>
            <a:off x="11543" y="0"/>
            <a:ext cx="3609112" cy="6857999"/>
          </a:xfrm>
        </p:spPr>
        <p:txBody>
          <a:bodyPr/>
          <a:lstStyle/>
          <a:p>
            <a:endParaRPr lang="en-CA" dirty="0"/>
          </a:p>
        </p:txBody>
      </p:sp>
      <p:sp>
        <p:nvSpPr>
          <p:cNvPr id="3" name="Content Placeholder 2">
            <a:extLst>
              <a:ext uri="{FF2B5EF4-FFF2-40B4-BE49-F238E27FC236}">
                <a16:creationId xmlns:a16="http://schemas.microsoft.com/office/drawing/2014/main" id="{76223CD4-1B99-F3F7-DF6F-05EE1366B94C}"/>
              </a:ext>
            </a:extLst>
          </p:cNvPr>
          <p:cNvSpPr>
            <a:spLocks noGrp="1"/>
          </p:cNvSpPr>
          <p:nvPr>
            <p:ph sz="half" idx="1"/>
          </p:nvPr>
        </p:nvSpPr>
        <p:spPr>
          <a:xfrm>
            <a:off x="4075541" y="1474643"/>
            <a:ext cx="7493003" cy="483841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2" name="Title 1">
            <a:extLst>
              <a:ext uri="{FF2B5EF4-FFF2-40B4-BE49-F238E27FC236}">
                <a16:creationId xmlns:a16="http://schemas.microsoft.com/office/drawing/2014/main" id="{EA6D9E9D-C8D1-1398-FACA-A4AA23CBE2FC}"/>
              </a:ext>
            </a:extLst>
          </p:cNvPr>
          <p:cNvSpPr>
            <a:spLocks noGrp="1"/>
          </p:cNvSpPr>
          <p:nvPr>
            <p:ph type="title"/>
          </p:nvPr>
        </p:nvSpPr>
        <p:spPr>
          <a:xfrm>
            <a:off x="4075543" y="544944"/>
            <a:ext cx="7493002" cy="720437"/>
          </a:xfrm>
        </p:spPr>
        <p:txBody>
          <a:bodyPr/>
          <a:lstStyle>
            <a:lvl1pPr algn="l">
              <a:defRPr sz="3200"/>
            </a:lvl1pPr>
          </a:lstStyle>
          <a:p>
            <a:r>
              <a:rPr lang="en-US" dirty="0"/>
              <a:t>Click to edit Master title style</a:t>
            </a:r>
            <a:endParaRPr lang="en-CA" dirty="0"/>
          </a:p>
        </p:txBody>
      </p:sp>
    </p:spTree>
    <p:extLst>
      <p:ext uri="{BB962C8B-B14F-4D97-AF65-F5344CB8AC3E}">
        <p14:creationId xmlns:p14="http://schemas.microsoft.com/office/powerpoint/2010/main" val="37048379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lumn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0B8C0-B84D-FDFE-DD0A-9BA04E7463E2}"/>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79B15AD4-C1F4-7F1E-0F24-4D62A9098BCC}"/>
              </a:ext>
            </a:extLst>
          </p:cNvPr>
          <p:cNvSpPr>
            <a:spLocks noGrp="1"/>
          </p:cNvSpPr>
          <p:nvPr>
            <p:ph sz="half" idx="1"/>
          </p:nvPr>
        </p:nvSpPr>
        <p:spPr>
          <a:xfrm>
            <a:off x="623455" y="1444769"/>
            <a:ext cx="5396345" cy="473219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Content Placeholder 3">
            <a:extLst>
              <a:ext uri="{FF2B5EF4-FFF2-40B4-BE49-F238E27FC236}">
                <a16:creationId xmlns:a16="http://schemas.microsoft.com/office/drawing/2014/main" id="{D0419311-42C7-50AA-0AEB-F993D5E530BB}"/>
              </a:ext>
            </a:extLst>
          </p:cNvPr>
          <p:cNvSpPr>
            <a:spLocks noGrp="1"/>
          </p:cNvSpPr>
          <p:nvPr>
            <p:ph sz="half" idx="2"/>
          </p:nvPr>
        </p:nvSpPr>
        <p:spPr>
          <a:xfrm>
            <a:off x="6172200" y="1444769"/>
            <a:ext cx="5391726" cy="473219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22164925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lumn Content Headers">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76876CE-1D88-9291-0C8E-6E752D4761B6}"/>
              </a:ext>
            </a:extLst>
          </p:cNvPr>
          <p:cNvSpPr>
            <a:spLocks noGrp="1"/>
          </p:cNvSpPr>
          <p:nvPr>
            <p:ph type="body" idx="1"/>
          </p:nvPr>
        </p:nvSpPr>
        <p:spPr>
          <a:xfrm>
            <a:off x="623456" y="1432069"/>
            <a:ext cx="5374120" cy="544513"/>
          </a:xfrm>
        </p:spPr>
        <p:txBody>
          <a:bodyPr anchor="ct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24B6B265-F81D-4DDE-A149-F799FF3B1319}"/>
              </a:ext>
            </a:extLst>
          </p:cNvPr>
          <p:cNvSpPr>
            <a:spLocks noGrp="1"/>
          </p:cNvSpPr>
          <p:nvPr>
            <p:ph sz="half" idx="2"/>
          </p:nvPr>
        </p:nvSpPr>
        <p:spPr>
          <a:xfrm>
            <a:off x="623456" y="2143269"/>
            <a:ext cx="5374120" cy="4046394"/>
          </a:xfrm>
        </p:spPr>
        <p:txBody>
          <a:bodyPr/>
          <a:lstStyle>
            <a:lvl1pPr>
              <a:defRPr sz="2000">
                <a:latin typeface="+mn-lt"/>
              </a:defRPr>
            </a:lvl1pPr>
            <a:lvl2pPr>
              <a:defRPr sz="1800"/>
            </a:lvl2pPr>
            <a:lvl3pPr>
              <a:defRPr sz="1600"/>
            </a:lvl3pPr>
            <a:lvl4pPr>
              <a:defRPr sz="140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5" name="Text Placeholder 4">
            <a:extLst>
              <a:ext uri="{FF2B5EF4-FFF2-40B4-BE49-F238E27FC236}">
                <a16:creationId xmlns:a16="http://schemas.microsoft.com/office/drawing/2014/main" id="{17F69FA7-761A-A860-01C3-3DF634F79F0A}"/>
              </a:ext>
            </a:extLst>
          </p:cNvPr>
          <p:cNvSpPr>
            <a:spLocks noGrp="1"/>
          </p:cNvSpPr>
          <p:nvPr>
            <p:ph type="body" sz="quarter" idx="3"/>
          </p:nvPr>
        </p:nvSpPr>
        <p:spPr>
          <a:xfrm>
            <a:off x="6172200" y="1432069"/>
            <a:ext cx="5391726" cy="544513"/>
          </a:xfrm>
        </p:spPr>
        <p:txBody>
          <a:bodyPr anchor="ct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C6813227-6E9C-0AFA-31A1-210420D52A1F}"/>
              </a:ext>
            </a:extLst>
          </p:cNvPr>
          <p:cNvSpPr>
            <a:spLocks noGrp="1"/>
          </p:cNvSpPr>
          <p:nvPr>
            <p:ph sz="quarter" idx="4"/>
          </p:nvPr>
        </p:nvSpPr>
        <p:spPr>
          <a:xfrm>
            <a:off x="6172200" y="2143269"/>
            <a:ext cx="5391726" cy="4046394"/>
          </a:xfrm>
        </p:spPr>
        <p:txBody>
          <a:bodyPr/>
          <a:lstStyle>
            <a:lvl1pPr>
              <a:defRPr sz="2000">
                <a:latin typeface="+mn-lt"/>
              </a:defRPr>
            </a:lvl1pPr>
            <a:lvl2pPr>
              <a:defRPr sz="1800"/>
            </a:lvl2pPr>
            <a:lvl3pPr>
              <a:defRPr sz="1600"/>
            </a:lvl3pPr>
            <a:lvl4pPr>
              <a:defRPr sz="1400"/>
            </a:lvl4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11" name="Title 1">
            <a:extLst>
              <a:ext uri="{FF2B5EF4-FFF2-40B4-BE49-F238E27FC236}">
                <a16:creationId xmlns:a16="http://schemas.microsoft.com/office/drawing/2014/main" id="{1936B56F-1EFF-911E-D602-F2C6C01744C4}"/>
              </a:ext>
            </a:extLst>
          </p:cNvPr>
          <p:cNvSpPr>
            <a:spLocks noGrp="1"/>
          </p:cNvSpPr>
          <p:nvPr>
            <p:ph type="title"/>
          </p:nvPr>
        </p:nvSpPr>
        <p:spPr>
          <a:xfrm>
            <a:off x="623455" y="544945"/>
            <a:ext cx="10940471" cy="720437"/>
          </a:xfrm>
        </p:spPr>
        <p:txBody>
          <a:bodyPr/>
          <a:lstStyle/>
          <a:p>
            <a:r>
              <a:rPr lang="en-US"/>
              <a:t>Click to edit Master title style</a:t>
            </a:r>
            <a:endParaRPr lang="en-CA"/>
          </a:p>
        </p:txBody>
      </p:sp>
    </p:spTree>
    <p:extLst>
      <p:ext uri="{BB962C8B-B14F-4D97-AF65-F5344CB8AC3E}">
        <p14:creationId xmlns:p14="http://schemas.microsoft.com/office/powerpoint/2010/main" val="32597618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Slide 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498561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5D639291-24A9-F13B-77D0-9DC9AF6DCD97}"/>
              </a:ext>
            </a:extLst>
          </p:cNvPr>
          <p:cNvSpPr/>
          <p:nvPr userDrawn="1"/>
        </p:nvSpPr>
        <p:spPr>
          <a:xfrm>
            <a:off x="625170" y="1114361"/>
            <a:ext cx="1498862" cy="622169"/>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Rectangle 2">
            <a:extLst>
              <a:ext uri="{FF2B5EF4-FFF2-40B4-BE49-F238E27FC236}">
                <a16:creationId xmlns:a16="http://schemas.microsoft.com/office/drawing/2014/main" id="{FEFD7734-7841-F8E2-EFED-7AAFEDCFB4D5}"/>
              </a:ext>
            </a:extLst>
          </p:cNvPr>
          <p:cNvSpPr/>
          <p:nvPr userDrawn="1"/>
        </p:nvSpPr>
        <p:spPr>
          <a:xfrm>
            <a:off x="1072943" y="1991053"/>
            <a:ext cx="603315" cy="292229"/>
          </a:xfrm>
          <a:prstGeom prst="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 name="Rectangle: Rounded Corners 3">
            <a:extLst>
              <a:ext uri="{FF2B5EF4-FFF2-40B4-BE49-F238E27FC236}">
                <a16:creationId xmlns:a16="http://schemas.microsoft.com/office/drawing/2014/main" id="{BCBE219B-EB1F-A634-3C69-26E0F1F482CF}"/>
              </a:ext>
            </a:extLst>
          </p:cNvPr>
          <p:cNvSpPr/>
          <p:nvPr userDrawn="1"/>
        </p:nvSpPr>
        <p:spPr>
          <a:xfrm>
            <a:off x="625170" y="2537805"/>
            <a:ext cx="1498862" cy="622169"/>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Rectangle 4">
            <a:extLst>
              <a:ext uri="{FF2B5EF4-FFF2-40B4-BE49-F238E27FC236}">
                <a16:creationId xmlns:a16="http://schemas.microsoft.com/office/drawing/2014/main" id="{6254520F-AE59-7BC8-1D8C-6D1DBF0059DF}"/>
              </a:ext>
            </a:extLst>
          </p:cNvPr>
          <p:cNvSpPr/>
          <p:nvPr userDrawn="1"/>
        </p:nvSpPr>
        <p:spPr>
          <a:xfrm>
            <a:off x="1072943" y="3414497"/>
            <a:ext cx="603315" cy="292229"/>
          </a:xfrm>
          <a:prstGeom prst="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Rectangle: Rounded Corners 5">
            <a:extLst>
              <a:ext uri="{FF2B5EF4-FFF2-40B4-BE49-F238E27FC236}">
                <a16:creationId xmlns:a16="http://schemas.microsoft.com/office/drawing/2014/main" id="{52872222-FB47-CCB2-C8B1-5F575FF3C528}"/>
              </a:ext>
            </a:extLst>
          </p:cNvPr>
          <p:cNvSpPr/>
          <p:nvPr userDrawn="1"/>
        </p:nvSpPr>
        <p:spPr>
          <a:xfrm>
            <a:off x="625170" y="3961249"/>
            <a:ext cx="1498862" cy="622169"/>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Rectangle 6">
            <a:extLst>
              <a:ext uri="{FF2B5EF4-FFF2-40B4-BE49-F238E27FC236}">
                <a16:creationId xmlns:a16="http://schemas.microsoft.com/office/drawing/2014/main" id="{72B79E96-25F8-365D-CEEE-576761E2CB1A}"/>
              </a:ext>
            </a:extLst>
          </p:cNvPr>
          <p:cNvSpPr/>
          <p:nvPr userDrawn="1"/>
        </p:nvSpPr>
        <p:spPr>
          <a:xfrm>
            <a:off x="1072943" y="4837941"/>
            <a:ext cx="603315" cy="292229"/>
          </a:xfrm>
          <a:prstGeom prst="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Rectangle 7">
            <a:extLst>
              <a:ext uri="{FF2B5EF4-FFF2-40B4-BE49-F238E27FC236}">
                <a16:creationId xmlns:a16="http://schemas.microsoft.com/office/drawing/2014/main" id="{38989DEC-F83E-326F-8CF0-2BB9902773B0}"/>
              </a:ext>
            </a:extLst>
          </p:cNvPr>
          <p:cNvSpPr/>
          <p:nvPr userDrawn="1"/>
        </p:nvSpPr>
        <p:spPr>
          <a:xfrm>
            <a:off x="2413121" y="1279330"/>
            <a:ext cx="603315" cy="292229"/>
          </a:xfrm>
          <a:prstGeom prst="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Rectangle 8">
            <a:extLst>
              <a:ext uri="{FF2B5EF4-FFF2-40B4-BE49-F238E27FC236}">
                <a16:creationId xmlns:a16="http://schemas.microsoft.com/office/drawing/2014/main" id="{87ADAB37-5257-6570-9D58-2C705580FBF5}"/>
              </a:ext>
            </a:extLst>
          </p:cNvPr>
          <p:cNvSpPr/>
          <p:nvPr userDrawn="1"/>
        </p:nvSpPr>
        <p:spPr>
          <a:xfrm>
            <a:off x="2413120" y="2702774"/>
            <a:ext cx="603315" cy="292229"/>
          </a:xfrm>
          <a:prstGeom prst="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Rectangle 9">
            <a:extLst>
              <a:ext uri="{FF2B5EF4-FFF2-40B4-BE49-F238E27FC236}">
                <a16:creationId xmlns:a16="http://schemas.microsoft.com/office/drawing/2014/main" id="{5BAA5DB2-A135-6DB3-F30A-10D11833779F}"/>
              </a:ext>
            </a:extLst>
          </p:cNvPr>
          <p:cNvSpPr/>
          <p:nvPr userDrawn="1"/>
        </p:nvSpPr>
        <p:spPr>
          <a:xfrm>
            <a:off x="2413119" y="4126218"/>
            <a:ext cx="603315" cy="292229"/>
          </a:xfrm>
          <a:prstGeom prst="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Diamond 10">
            <a:extLst>
              <a:ext uri="{FF2B5EF4-FFF2-40B4-BE49-F238E27FC236}">
                <a16:creationId xmlns:a16="http://schemas.microsoft.com/office/drawing/2014/main" id="{CD3D525D-CB76-08E3-C946-8C6CBDF5D9A8}"/>
              </a:ext>
            </a:extLst>
          </p:cNvPr>
          <p:cNvSpPr/>
          <p:nvPr userDrawn="1"/>
        </p:nvSpPr>
        <p:spPr>
          <a:xfrm>
            <a:off x="3445356" y="980027"/>
            <a:ext cx="1630837" cy="890833"/>
          </a:xfrm>
          <a:prstGeom prst="diamond">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Diamond 11">
            <a:extLst>
              <a:ext uri="{FF2B5EF4-FFF2-40B4-BE49-F238E27FC236}">
                <a16:creationId xmlns:a16="http://schemas.microsoft.com/office/drawing/2014/main" id="{E387A60D-C694-8D56-8CC8-0A379C3B3525}"/>
              </a:ext>
            </a:extLst>
          </p:cNvPr>
          <p:cNvSpPr/>
          <p:nvPr userDrawn="1"/>
        </p:nvSpPr>
        <p:spPr>
          <a:xfrm>
            <a:off x="3445355" y="2403471"/>
            <a:ext cx="1630837" cy="890833"/>
          </a:xfrm>
          <a:prstGeom prst="diamond">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Diamond 12">
            <a:extLst>
              <a:ext uri="{FF2B5EF4-FFF2-40B4-BE49-F238E27FC236}">
                <a16:creationId xmlns:a16="http://schemas.microsoft.com/office/drawing/2014/main" id="{42B544D6-6D1F-F343-053B-19B7000BE328}"/>
              </a:ext>
            </a:extLst>
          </p:cNvPr>
          <p:cNvSpPr/>
          <p:nvPr userDrawn="1"/>
        </p:nvSpPr>
        <p:spPr>
          <a:xfrm>
            <a:off x="3445354" y="3826915"/>
            <a:ext cx="1630837" cy="890833"/>
          </a:xfrm>
          <a:prstGeom prst="diamond">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Rectangle 13">
            <a:extLst>
              <a:ext uri="{FF2B5EF4-FFF2-40B4-BE49-F238E27FC236}">
                <a16:creationId xmlns:a16="http://schemas.microsoft.com/office/drawing/2014/main" id="{D6267A1C-5C47-8618-5160-E9D6EA07C8DC}"/>
              </a:ext>
            </a:extLst>
          </p:cNvPr>
          <p:cNvSpPr/>
          <p:nvPr userDrawn="1"/>
        </p:nvSpPr>
        <p:spPr>
          <a:xfrm>
            <a:off x="5505112" y="1047196"/>
            <a:ext cx="603315" cy="292229"/>
          </a:xfrm>
          <a:prstGeom prst="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Rectangle 14">
            <a:extLst>
              <a:ext uri="{FF2B5EF4-FFF2-40B4-BE49-F238E27FC236}">
                <a16:creationId xmlns:a16="http://schemas.microsoft.com/office/drawing/2014/main" id="{E32CDF61-41DF-BEDB-002B-5C3D646C0879}"/>
              </a:ext>
            </a:extLst>
          </p:cNvPr>
          <p:cNvSpPr/>
          <p:nvPr userDrawn="1"/>
        </p:nvSpPr>
        <p:spPr>
          <a:xfrm>
            <a:off x="5505112" y="1489076"/>
            <a:ext cx="603315" cy="292229"/>
          </a:xfrm>
          <a:prstGeom prst="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Rectangle 15">
            <a:extLst>
              <a:ext uri="{FF2B5EF4-FFF2-40B4-BE49-F238E27FC236}">
                <a16:creationId xmlns:a16="http://schemas.microsoft.com/office/drawing/2014/main" id="{B63889FF-25C6-DAB7-04BF-1334AD03B165}"/>
              </a:ext>
            </a:extLst>
          </p:cNvPr>
          <p:cNvSpPr/>
          <p:nvPr userDrawn="1"/>
        </p:nvSpPr>
        <p:spPr>
          <a:xfrm>
            <a:off x="6537346" y="1047196"/>
            <a:ext cx="603315" cy="292229"/>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Rectangle 16">
            <a:extLst>
              <a:ext uri="{FF2B5EF4-FFF2-40B4-BE49-F238E27FC236}">
                <a16:creationId xmlns:a16="http://schemas.microsoft.com/office/drawing/2014/main" id="{3A0FD3EE-0311-6EC6-33CC-3DE8A9814449}"/>
              </a:ext>
            </a:extLst>
          </p:cNvPr>
          <p:cNvSpPr/>
          <p:nvPr userDrawn="1"/>
        </p:nvSpPr>
        <p:spPr>
          <a:xfrm>
            <a:off x="6537346" y="1489076"/>
            <a:ext cx="603315" cy="292229"/>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8" name="Rectangle 17">
            <a:extLst>
              <a:ext uri="{FF2B5EF4-FFF2-40B4-BE49-F238E27FC236}">
                <a16:creationId xmlns:a16="http://schemas.microsoft.com/office/drawing/2014/main" id="{A135EF38-7B35-C1F2-41DF-09C13CC75894}"/>
              </a:ext>
            </a:extLst>
          </p:cNvPr>
          <p:cNvSpPr/>
          <p:nvPr userDrawn="1"/>
        </p:nvSpPr>
        <p:spPr>
          <a:xfrm>
            <a:off x="5505111" y="2702774"/>
            <a:ext cx="603315" cy="292229"/>
          </a:xfrm>
          <a:prstGeom prst="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9" name="Diamond 18">
            <a:extLst>
              <a:ext uri="{FF2B5EF4-FFF2-40B4-BE49-F238E27FC236}">
                <a16:creationId xmlns:a16="http://schemas.microsoft.com/office/drawing/2014/main" id="{B8FA45CC-EF7E-CCB1-2808-8DEF965DA5D3}"/>
              </a:ext>
            </a:extLst>
          </p:cNvPr>
          <p:cNvSpPr/>
          <p:nvPr userDrawn="1"/>
        </p:nvSpPr>
        <p:spPr>
          <a:xfrm>
            <a:off x="6537345" y="2403470"/>
            <a:ext cx="1630837" cy="890833"/>
          </a:xfrm>
          <a:prstGeom prst="diamond">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0" name="Rectangle 19">
            <a:extLst>
              <a:ext uri="{FF2B5EF4-FFF2-40B4-BE49-F238E27FC236}">
                <a16:creationId xmlns:a16="http://schemas.microsoft.com/office/drawing/2014/main" id="{A0629A58-7987-DB67-EA54-76F404277C5A}"/>
              </a:ext>
            </a:extLst>
          </p:cNvPr>
          <p:cNvSpPr/>
          <p:nvPr userDrawn="1"/>
        </p:nvSpPr>
        <p:spPr>
          <a:xfrm>
            <a:off x="8597101" y="2702774"/>
            <a:ext cx="603315" cy="292229"/>
          </a:xfrm>
          <a:prstGeom prst="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Diamond 20">
            <a:extLst>
              <a:ext uri="{FF2B5EF4-FFF2-40B4-BE49-F238E27FC236}">
                <a16:creationId xmlns:a16="http://schemas.microsoft.com/office/drawing/2014/main" id="{B3BA053C-3987-0292-7C86-3183D209AB0B}"/>
              </a:ext>
            </a:extLst>
          </p:cNvPr>
          <p:cNvSpPr/>
          <p:nvPr userDrawn="1"/>
        </p:nvSpPr>
        <p:spPr>
          <a:xfrm>
            <a:off x="9629335" y="2403470"/>
            <a:ext cx="1630837" cy="890833"/>
          </a:xfrm>
          <a:prstGeom prst="diamond">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Rectangle 21">
            <a:extLst>
              <a:ext uri="{FF2B5EF4-FFF2-40B4-BE49-F238E27FC236}">
                <a16:creationId xmlns:a16="http://schemas.microsoft.com/office/drawing/2014/main" id="{2531B266-596C-0928-4ADE-58B1186C51CE}"/>
              </a:ext>
            </a:extLst>
          </p:cNvPr>
          <p:cNvSpPr/>
          <p:nvPr userDrawn="1"/>
        </p:nvSpPr>
        <p:spPr>
          <a:xfrm>
            <a:off x="7051105" y="3534686"/>
            <a:ext cx="603315" cy="292229"/>
          </a:xfrm>
          <a:prstGeom prst="rec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3" name="Rectangle 22">
            <a:extLst>
              <a:ext uri="{FF2B5EF4-FFF2-40B4-BE49-F238E27FC236}">
                <a16:creationId xmlns:a16="http://schemas.microsoft.com/office/drawing/2014/main" id="{782CAB57-2058-BF71-F2C5-4CFAC34477CE}"/>
              </a:ext>
            </a:extLst>
          </p:cNvPr>
          <p:cNvSpPr/>
          <p:nvPr userDrawn="1"/>
        </p:nvSpPr>
        <p:spPr>
          <a:xfrm>
            <a:off x="6669715" y="4067298"/>
            <a:ext cx="1353529" cy="59153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4" name="Rectangle 23">
            <a:extLst>
              <a:ext uri="{FF2B5EF4-FFF2-40B4-BE49-F238E27FC236}">
                <a16:creationId xmlns:a16="http://schemas.microsoft.com/office/drawing/2014/main" id="{5AA5EB2A-6089-DF89-FA5D-9D44951D7933}"/>
              </a:ext>
            </a:extLst>
          </p:cNvPr>
          <p:cNvSpPr/>
          <p:nvPr userDrawn="1"/>
        </p:nvSpPr>
        <p:spPr>
          <a:xfrm>
            <a:off x="1072942" y="5384683"/>
            <a:ext cx="603315" cy="292229"/>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5" name="Rectangle 24">
            <a:extLst>
              <a:ext uri="{FF2B5EF4-FFF2-40B4-BE49-F238E27FC236}">
                <a16:creationId xmlns:a16="http://schemas.microsoft.com/office/drawing/2014/main" id="{8653B63E-73E8-A010-9405-3424CCD302D0}"/>
              </a:ext>
            </a:extLst>
          </p:cNvPr>
          <p:cNvSpPr/>
          <p:nvPr userDrawn="1"/>
        </p:nvSpPr>
        <p:spPr>
          <a:xfrm>
            <a:off x="3517825" y="5235032"/>
            <a:ext cx="3533280" cy="591530"/>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6" name="Rectangle: Rounded Corners 25">
            <a:extLst>
              <a:ext uri="{FF2B5EF4-FFF2-40B4-BE49-F238E27FC236}">
                <a16:creationId xmlns:a16="http://schemas.microsoft.com/office/drawing/2014/main" id="{6D586666-636D-A182-0957-CD9DD1283B34}"/>
              </a:ext>
            </a:extLst>
          </p:cNvPr>
          <p:cNvSpPr/>
          <p:nvPr userDrawn="1"/>
        </p:nvSpPr>
        <p:spPr>
          <a:xfrm>
            <a:off x="8715220" y="3833987"/>
            <a:ext cx="2841304" cy="2352479"/>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27" name="Straight Arrow Connector 26">
            <a:extLst>
              <a:ext uri="{FF2B5EF4-FFF2-40B4-BE49-F238E27FC236}">
                <a16:creationId xmlns:a16="http://schemas.microsoft.com/office/drawing/2014/main" id="{C959A2AD-A386-7CA3-7BE2-54BCBEF03F3E}"/>
              </a:ext>
            </a:extLst>
          </p:cNvPr>
          <p:cNvCxnSpPr>
            <a:cxnSpLocks/>
            <a:stCxn id="3" idx="2"/>
            <a:endCxn id="4" idx="0"/>
          </p:cNvCxnSpPr>
          <p:nvPr userDrawn="1"/>
        </p:nvCxnSpPr>
        <p:spPr>
          <a:xfrm>
            <a:off x="1374601" y="2283282"/>
            <a:ext cx="0" cy="254523"/>
          </a:xfrm>
          <a:prstGeom prst="straightConnector1">
            <a:avLst/>
          </a:prstGeom>
          <a:ln w="38100">
            <a:solidFill>
              <a:schemeClr val="accent3"/>
            </a:solidFill>
            <a:tailEnd type="triangle"/>
          </a:ln>
        </p:spPr>
        <p:style>
          <a:lnRef idx="2">
            <a:schemeClr val="accent1"/>
          </a:lnRef>
          <a:fillRef idx="0">
            <a:schemeClr val="accent1"/>
          </a:fillRef>
          <a:effectRef idx="1">
            <a:schemeClr val="accent1"/>
          </a:effectRef>
          <a:fontRef idx="minor">
            <a:schemeClr val="tx1"/>
          </a:fontRef>
        </p:style>
      </p:cxnSp>
      <p:cxnSp>
        <p:nvCxnSpPr>
          <p:cNvPr id="28" name="Straight Arrow Connector 27">
            <a:extLst>
              <a:ext uri="{FF2B5EF4-FFF2-40B4-BE49-F238E27FC236}">
                <a16:creationId xmlns:a16="http://schemas.microsoft.com/office/drawing/2014/main" id="{891E38A4-3015-5B0A-68BC-9315E3E67406}"/>
              </a:ext>
            </a:extLst>
          </p:cNvPr>
          <p:cNvCxnSpPr>
            <a:stCxn id="5" idx="2"/>
            <a:endCxn id="6" idx="0"/>
          </p:cNvCxnSpPr>
          <p:nvPr userDrawn="1"/>
        </p:nvCxnSpPr>
        <p:spPr>
          <a:xfrm>
            <a:off x="1374601" y="3706726"/>
            <a:ext cx="0" cy="254523"/>
          </a:xfrm>
          <a:prstGeom prst="straightConnector1">
            <a:avLst/>
          </a:prstGeom>
          <a:ln w="38100">
            <a:solidFill>
              <a:schemeClr val="accent3"/>
            </a:solidFill>
            <a:tailEnd type="triangle"/>
          </a:ln>
        </p:spPr>
        <p:style>
          <a:lnRef idx="2">
            <a:schemeClr val="accent1"/>
          </a:lnRef>
          <a:fillRef idx="0">
            <a:schemeClr val="accent1"/>
          </a:fillRef>
          <a:effectRef idx="1">
            <a:schemeClr val="accent1"/>
          </a:effectRef>
          <a:fontRef idx="minor">
            <a:schemeClr val="tx1"/>
          </a:fontRef>
        </p:style>
      </p:cxnSp>
      <p:cxnSp>
        <p:nvCxnSpPr>
          <p:cNvPr id="29" name="Straight Arrow Connector 28">
            <a:extLst>
              <a:ext uri="{FF2B5EF4-FFF2-40B4-BE49-F238E27FC236}">
                <a16:creationId xmlns:a16="http://schemas.microsoft.com/office/drawing/2014/main" id="{7454BDDA-F7F7-1716-C5E1-AA15BBB7CF10}"/>
              </a:ext>
            </a:extLst>
          </p:cNvPr>
          <p:cNvCxnSpPr>
            <a:stCxn id="7" idx="2"/>
            <a:endCxn id="24" idx="0"/>
          </p:cNvCxnSpPr>
          <p:nvPr userDrawn="1"/>
        </p:nvCxnSpPr>
        <p:spPr>
          <a:xfrm flipH="1">
            <a:off x="1374600" y="5130170"/>
            <a:ext cx="1" cy="254513"/>
          </a:xfrm>
          <a:prstGeom prst="straightConnector1">
            <a:avLst/>
          </a:prstGeom>
          <a:ln w="38100">
            <a:solidFill>
              <a:schemeClr val="accent3"/>
            </a:solidFill>
            <a:tailEnd type="triangle"/>
          </a:ln>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3E4CACCA-7A15-7CB1-BDFC-8B291433E355}"/>
              </a:ext>
            </a:extLst>
          </p:cNvPr>
          <p:cNvCxnSpPr>
            <a:stCxn id="2" idx="2"/>
            <a:endCxn id="3" idx="0"/>
          </p:cNvCxnSpPr>
          <p:nvPr userDrawn="1"/>
        </p:nvCxnSpPr>
        <p:spPr>
          <a:xfrm>
            <a:off x="1374601" y="1736530"/>
            <a:ext cx="0" cy="254523"/>
          </a:xfrm>
          <a:prstGeom prst="line">
            <a:avLst/>
          </a:prstGeom>
          <a:ln w="381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CFF73310-2DF1-7D80-C0C5-6C6128F46E7A}"/>
              </a:ext>
            </a:extLst>
          </p:cNvPr>
          <p:cNvCxnSpPr>
            <a:stCxn id="4" idx="2"/>
            <a:endCxn id="5" idx="0"/>
          </p:cNvCxnSpPr>
          <p:nvPr userDrawn="1"/>
        </p:nvCxnSpPr>
        <p:spPr>
          <a:xfrm>
            <a:off x="1374601" y="3159974"/>
            <a:ext cx="0" cy="254523"/>
          </a:xfrm>
          <a:prstGeom prst="line">
            <a:avLst/>
          </a:prstGeom>
          <a:ln w="381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32" name="Straight Connector 31">
            <a:extLst>
              <a:ext uri="{FF2B5EF4-FFF2-40B4-BE49-F238E27FC236}">
                <a16:creationId xmlns:a16="http://schemas.microsoft.com/office/drawing/2014/main" id="{7F3D798B-EE34-8D6F-FB15-B7BDB9B661E3}"/>
              </a:ext>
            </a:extLst>
          </p:cNvPr>
          <p:cNvCxnSpPr>
            <a:stCxn id="6" idx="2"/>
            <a:endCxn id="7" idx="0"/>
          </p:cNvCxnSpPr>
          <p:nvPr userDrawn="1"/>
        </p:nvCxnSpPr>
        <p:spPr>
          <a:xfrm>
            <a:off x="1374601" y="4583418"/>
            <a:ext cx="0" cy="254523"/>
          </a:xfrm>
          <a:prstGeom prst="line">
            <a:avLst/>
          </a:prstGeom>
          <a:ln w="381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33" name="Straight Arrow Connector 32">
            <a:extLst>
              <a:ext uri="{FF2B5EF4-FFF2-40B4-BE49-F238E27FC236}">
                <a16:creationId xmlns:a16="http://schemas.microsoft.com/office/drawing/2014/main" id="{7B78C3E9-78DD-AA3B-57A7-179E86C82F87}"/>
              </a:ext>
            </a:extLst>
          </p:cNvPr>
          <p:cNvCxnSpPr>
            <a:cxnSpLocks/>
            <a:stCxn id="8" idx="3"/>
            <a:endCxn id="11" idx="1"/>
          </p:cNvCxnSpPr>
          <p:nvPr userDrawn="1"/>
        </p:nvCxnSpPr>
        <p:spPr>
          <a:xfrm flipV="1">
            <a:off x="3016436" y="1425444"/>
            <a:ext cx="428920" cy="1"/>
          </a:xfrm>
          <a:prstGeom prst="straightConnector1">
            <a:avLst/>
          </a:prstGeom>
          <a:ln w="38100">
            <a:solidFill>
              <a:schemeClr val="accent3"/>
            </a:solidFill>
            <a:tailEnd type="triangle"/>
          </a:ln>
        </p:spPr>
        <p:style>
          <a:lnRef idx="2">
            <a:schemeClr val="accent1"/>
          </a:lnRef>
          <a:fillRef idx="0">
            <a:schemeClr val="accent1"/>
          </a:fillRef>
          <a:effectRef idx="1">
            <a:schemeClr val="accent1"/>
          </a:effectRef>
          <a:fontRef idx="minor">
            <a:schemeClr val="tx1"/>
          </a:fontRef>
        </p:style>
      </p:cxnSp>
      <p:cxnSp>
        <p:nvCxnSpPr>
          <p:cNvPr id="34" name="Straight Arrow Connector 33">
            <a:extLst>
              <a:ext uri="{FF2B5EF4-FFF2-40B4-BE49-F238E27FC236}">
                <a16:creationId xmlns:a16="http://schemas.microsoft.com/office/drawing/2014/main" id="{268E06FC-D537-5764-0469-355899153E88}"/>
              </a:ext>
            </a:extLst>
          </p:cNvPr>
          <p:cNvCxnSpPr>
            <a:stCxn id="9" idx="3"/>
            <a:endCxn id="12" idx="1"/>
          </p:cNvCxnSpPr>
          <p:nvPr userDrawn="1"/>
        </p:nvCxnSpPr>
        <p:spPr>
          <a:xfrm flipV="1">
            <a:off x="3016435" y="2848888"/>
            <a:ext cx="428920" cy="1"/>
          </a:xfrm>
          <a:prstGeom prst="straightConnector1">
            <a:avLst/>
          </a:prstGeom>
          <a:ln w="38100">
            <a:solidFill>
              <a:schemeClr val="accent3"/>
            </a:solidFill>
            <a:tailEnd type="triangle"/>
          </a:ln>
        </p:spPr>
        <p:style>
          <a:lnRef idx="2">
            <a:schemeClr val="accent1"/>
          </a:lnRef>
          <a:fillRef idx="0">
            <a:schemeClr val="accent1"/>
          </a:fillRef>
          <a:effectRef idx="1">
            <a:schemeClr val="accent1"/>
          </a:effectRef>
          <a:fontRef idx="minor">
            <a:schemeClr val="tx1"/>
          </a:fontRef>
        </p:style>
      </p:cxnSp>
      <p:cxnSp>
        <p:nvCxnSpPr>
          <p:cNvPr id="35" name="Straight Arrow Connector 34">
            <a:extLst>
              <a:ext uri="{FF2B5EF4-FFF2-40B4-BE49-F238E27FC236}">
                <a16:creationId xmlns:a16="http://schemas.microsoft.com/office/drawing/2014/main" id="{C9D903DB-28A0-63FB-AB6E-C8D35EA17062}"/>
              </a:ext>
            </a:extLst>
          </p:cNvPr>
          <p:cNvCxnSpPr>
            <a:stCxn id="10" idx="3"/>
            <a:endCxn id="13" idx="1"/>
          </p:cNvCxnSpPr>
          <p:nvPr userDrawn="1"/>
        </p:nvCxnSpPr>
        <p:spPr>
          <a:xfrm flipV="1">
            <a:off x="3016434" y="4272332"/>
            <a:ext cx="428920" cy="1"/>
          </a:xfrm>
          <a:prstGeom prst="straightConnector1">
            <a:avLst/>
          </a:prstGeom>
          <a:ln w="38100">
            <a:solidFill>
              <a:schemeClr val="accent3"/>
            </a:solidFill>
            <a:tailEnd type="triangle"/>
          </a:ln>
        </p:spPr>
        <p:style>
          <a:lnRef idx="2">
            <a:schemeClr val="accent1"/>
          </a:lnRef>
          <a:fillRef idx="0">
            <a:schemeClr val="accent1"/>
          </a:fillRef>
          <a:effectRef idx="1">
            <a:schemeClr val="accent1"/>
          </a:effectRef>
          <a:fontRef idx="minor">
            <a:schemeClr val="tx1"/>
          </a:fontRef>
        </p:style>
      </p:cxnSp>
      <p:cxnSp>
        <p:nvCxnSpPr>
          <p:cNvPr id="36" name="Straight Arrow Connector 35">
            <a:extLst>
              <a:ext uri="{FF2B5EF4-FFF2-40B4-BE49-F238E27FC236}">
                <a16:creationId xmlns:a16="http://schemas.microsoft.com/office/drawing/2014/main" id="{B8A14847-27E6-BE58-38D8-592CF4541FD9}"/>
              </a:ext>
            </a:extLst>
          </p:cNvPr>
          <p:cNvCxnSpPr>
            <a:stCxn id="14" idx="3"/>
            <a:endCxn id="16" idx="1"/>
          </p:cNvCxnSpPr>
          <p:nvPr userDrawn="1"/>
        </p:nvCxnSpPr>
        <p:spPr>
          <a:xfrm>
            <a:off x="6108427" y="1193311"/>
            <a:ext cx="428919" cy="0"/>
          </a:xfrm>
          <a:prstGeom prst="straightConnector1">
            <a:avLst/>
          </a:prstGeom>
          <a:ln w="38100">
            <a:solidFill>
              <a:schemeClr val="accent3"/>
            </a:solidFill>
            <a:tailEnd type="triangle"/>
          </a:ln>
        </p:spPr>
        <p:style>
          <a:lnRef idx="2">
            <a:schemeClr val="accent1"/>
          </a:lnRef>
          <a:fillRef idx="0">
            <a:schemeClr val="accent1"/>
          </a:fillRef>
          <a:effectRef idx="1">
            <a:schemeClr val="accent1"/>
          </a:effectRef>
          <a:fontRef idx="minor">
            <a:schemeClr val="tx1"/>
          </a:fontRef>
        </p:style>
      </p:cxnSp>
      <p:cxnSp>
        <p:nvCxnSpPr>
          <p:cNvPr id="37" name="Straight Arrow Connector 36">
            <a:extLst>
              <a:ext uri="{FF2B5EF4-FFF2-40B4-BE49-F238E27FC236}">
                <a16:creationId xmlns:a16="http://schemas.microsoft.com/office/drawing/2014/main" id="{161D9ADF-D148-6722-3FE2-10BF6E864A15}"/>
              </a:ext>
            </a:extLst>
          </p:cNvPr>
          <p:cNvCxnSpPr>
            <a:stCxn id="15" idx="3"/>
            <a:endCxn id="17" idx="1"/>
          </p:cNvCxnSpPr>
          <p:nvPr userDrawn="1"/>
        </p:nvCxnSpPr>
        <p:spPr>
          <a:xfrm>
            <a:off x="6108427" y="1635191"/>
            <a:ext cx="428919" cy="0"/>
          </a:xfrm>
          <a:prstGeom prst="straightConnector1">
            <a:avLst/>
          </a:prstGeom>
          <a:ln w="38100">
            <a:solidFill>
              <a:schemeClr val="accent3"/>
            </a:solidFill>
            <a:tailEnd type="triangle"/>
          </a:ln>
        </p:spPr>
        <p:style>
          <a:lnRef idx="2">
            <a:schemeClr val="accent1"/>
          </a:lnRef>
          <a:fillRef idx="0">
            <a:schemeClr val="accent1"/>
          </a:fillRef>
          <a:effectRef idx="1">
            <a:schemeClr val="accent1"/>
          </a:effectRef>
          <a:fontRef idx="minor">
            <a:schemeClr val="tx1"/>
          </a:fontRef>
        </p:style>
      </p:cxnSp>
      <p:cxnSp>
        <p:nvCxnSpPr>
          <p:cNvPr id="38" name="Straight Arrow Connector 37">
            <a:extLst>
              <a:ext uri="{FF2B5EF4-FFF2-40B4-BE49-F238E27FC236}">
                <a16:creationId xmlns:a16="http://schemas.microsoft.com/office/drawing/2014/main" id="{CDAB0128-9E62-B717-A0E3-08B2B25A3B26}"/>
              </a:ext>
            </a:extLst>
          </p:cNvPr>
          <p:cNvCxnSpPr>
            <a:stCxn id="18" idx="3"/>
            <a:endCxn id="19" idx="1"/>
          </p:cNvCxnSpPr>
          <p:nvPr userDrawn="1"/>
        </p:nvCxnSpPr>
        <p:spPr>
          <a:xfrm flipV="1">
            <a:off x="6108426" y="2848887"/>
            <a:ext cx="428919" cy="2"/>
          </a:xfrm>
          <a:prstGeom prst="straightConnector1">
            <a:avLst/>
          </a:prstGeom>
          <a:ln w="38100">
            <a:solidFill>
              <a:schemeClr val="accent3"/>
            </a:solidFill>
            <a:tailEnd type="triangle"/>
          </a:ln>
        </p:spPr>
        <p:style>
          <a:lnRef idx="2">
            <a:schemeClr val="accent1"/>
          </a:lnRef>
          <a:fillRef idx="0">
            <a:schemeClr val="accent1"/>
          </a:fillRef>
          <a:effectRef idx="1">
            <a:schemeClr val="accent1"/>
          </a:effectRef>
          <a:fontRef idx="minor">
            <a:schemeClr val="tx1"/>
          </a:fontRef>
        </p:style>
      </p:cxnSp>
      <p:cxnSp>
        <p:nvCxnSpPr>
          <p:cNvPr id="39" name="Straight Arrow Connector 38">
            <a:extLst>
              <a:ext uri="{FF2B5EF4-FFF2-40B4-BE49-F238E27FC236}">
                <a16:creationId xmlns:a16="http://schemas.microsoft.com/office/drawing/2014/main" id="{7A6A72DE-45EF-1111-5A1B-B220DCC69E46}"/>
              </a:ext>
            </a:extLst>
          </p:cNvPr>
          <p:cNvCxnSpPr>
            <a:stCxn id="20" idx="3"/>
            <a:endCxn id="21" idx="1"/>
          </p:cNvCxnSpPr>
          <p:nvPr userDrawn="1"/>
        </p:nvCxnSpPr>
        <p:spPr>
          <a:xfrm flipV="1">
            <a:off x="9200416" y="2848887"/>
            <a:ext cx="428919" cy="2"/>
          </a:xfrm>
          <a:prstGeom prst="straightConnector1">
            <a:avLst/>
          </a:prstGeom>
          <a:ln w="38100">
            <a:solidFill>
              <a:schemeClr val="accent3"/>
            </a:solidFill>
            <a:tailEnd type="triangle"/>
          </a:ln>
        </p:spPr>
        <p:style>
          <a:lnRef idx="2">
            <a:schemeClr val="accent1"/>
          </a:lnRef>
          <a:fillRef idx="0">
            <a:schemeClr val="accent1"/>
          </a:fillRef>
          <a:effectRef idx="1">
            <a:schemeClr val="accent1"/>
          </a:effectRef>
          <a:fontRef idx="minor">
            <a:schemeClr val="tx1"/>
          </a:fontRef>
        </p:style>
      </p:cxnSp>
      <p:cxnSp>
        <p:nvCxnSpPr>
          <p:cNvPr id="40" name="Straight Arrow Connector 39">
            <a:extLst>
              <a:ext uri="{FF2B5EF4-FFF2-40B4-BE49-F238E27FC236}">
                <a16:creationId xmlns:a16="http://schemas.microsoft.com/office/drawing/2014/main" id="{499861D1-BB19-E77B-7832-2599FC601DA8}"/>
              </a:ext>
            </a:extLst>
          </p:cNvPr>
          <p:cNvCxnSpPr>
            <a:stCxn id="22" idx="2"/>
            <a:endCxn id="23" idx="0"/>
          </p:cNvCxnSpPr>
          <p:nvPr userDrawn="1"/>
        </p:nvCxnSpPr>
        <p:spPr>
          <a:xfrm flipH="1">
            <a:off x="7346480" y="3826915"/>
            <a:ext cx="6283" cy="240383"/>
          </a:xfrm>
          <a:prstGeom prst="straightConnector1">
            <a:avLst/>
          </a:prstGeom>
          <a:ln w="38100">
            <a:solidFill>
              <a:schemeClr val="accent3"/>
            </a:solidFill>
            <a:tailEnd type="triangle"/>
          </a:ln>
        </p:spPr>
        <p:style>
          <a:lnRef idx="2">
            <a:schemeClr val="accent1"/>
          </a:lnRef>
          <a:fillRef idx="0">
            <a:schemeClr val="accent1"/>
          </a:fillRef>
          <a:effectRef idx="1">
            <a:schemeClr val="accent1"/>
          </a:effectRef>
          <a:fontRef idx="minor">
            <a:schemeClr val="tx1"/>
          </a:fontRef>
        </p:style>
      </p:cxnSp>
      <p:cxnSp>
        <p:nvCxnSpPr>
          <p:cNvPr id="41" name="Straight Connector 40">
            <a:extLst>
              <a:ext uri="{FF2B5EF4-FFF2-40B4-BE49-F238E27FC236}">
                <a16:creationId xmlns:a16="http://schemas.microsoft.com/office/drawing/2014/main" id="{4A5F8510-40C8-316C-9A2B-6115148DD1EC}"/>
              </a:ext>
            </a:extLst>
          </p:cNvPr>
          <p:cNvCxnSpPr>
            <a:stCxn id="2" idx="3"/>
            <a:endCxn id="8" idx="1"/>
          </p:cNvCxnSpPr>
          <p:nvPr userDrawn="1"/>
        </p:nvCxnSpPr>
        <p:spPr>
          <a:xfrm flipV="1">
            <a:off x="2124032" y="1425445"/>
            <a:ext cx="289089" cy="1"/>
          </a:xfrm>
          <a:prstGeom prst="line">
            <a:avLst/>
          </a:prstGeom>
          <a:ln w="381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42" name="Straight Connector 41">
            <a:extLst>
              <a:ext uri="{FF2B5EF4-FFF2-40B4-BE49-F238E27FC236}">
                <a16:creationId xmlns:a16="http://schemas.microsoft.com/office/drawing/2014/main" id="{F00D167E-3635-AD8D-F975-3CA67FA13348}"/>
              </a:ext>
            </a:extLst>
          </p:cNvPr>
          <p:cNvCxnSpPr>
            <a:stCxn id="4" idx="3"/>
            <a:endCxn id="9" idx="1"/>
          </p:cNvCxnSpPr>
          <p:nvPr userDrawn="1"/>
        </p:nvCxnSpPr>
        <p:spPr>
          <a:xfrm flipV="1">
            <a:off x="2124032" y="2848889"/>
            <a:ext cx="289088" cy="1"/>
          </a:xfrm>
          <a:prstGeom prst="line">
            <a:avLst/>
          </a:prstGeom>
          <a:ln w="38100">
            <a:solidFill>
              <a:schemeClr val="tx2"/>
            </a:solidFill>
          </a:ln>
        </p:spPr>
        <p:style>
          <a:lnRef idx="2">
            <a:schemeClr val="accent1"/>
          </a:lnRef>
          <a:fillRef idx="0">
            <a:schemeClr val="accent1"/>
          </a:fillRef>
          <a:effectRef idx="1">
            <a:schemeClr val="accent1"/>
          </a:effectRef>
          <a:fontRef idx="minor">
            <a:schemeClr val="tx1"/>
          </a:fontRef>
        </p:style>
      </p:cxnSp>
      <p:cxnSp>
        <p:nvCxnSpPr>
          <p:cNvPr id="43" name="Straight Connector 42">
            <a:extLst>
              <a:ext uri="{FF2B5EF4-FFF2-40B4-BE49-F238E27FC236}">
                <a16:creationId xmlns:a16="http://schemas.microsoft.com/office/drawing/2014/main" id="{F15FFAB3-5FAF-BFB5-FD14-18608948AF5D}"/>
              </a:ext>
            </a:extLst>
          </p:cNvPr>
          <p:cNvCxnSpPr>
            <a:stCxn id="6" idx="3"/>
            <a:endCxn id="10" idx="1"/>
          </p:cNvCxnSpPr>
          <p:nvPr userDrawn="1"/>
        </p:nvCxnSpPr>
        <p:spPr>
          <a:xfrm flipV="1">
            <a:off x="2124032" y="4272333"/>
            <a:ext cx="289087" cy="1"/>
          </a:xfrm>
          <a:prstGeom prst="line">
            <a:avLst/>
          </a:prstGeom>
          <a:ln w="38100">
            <a:solidFill>
              <a:schemeClr val="tx2"/>
            </a:solidFill>
          </a:ln>
        </p:spPr>
        <p:style>
          <a:lnRef idx="2">
            <a:schemeClr val="accent1"/>
          </a:lnRef>
          <a:fillRef idx="0">
            <a:schemeClr val="accent1"/>
          </a:fillRef>
          <a:effectRef idx="1">
            <a:schemeClr val="accent1"/>
          </a:effectRef>
          <a:fontRef idx="minor">
            <a:schemeClr val="tx1"/>
          </a:fontRef>
        </p:style>
      </p:cxnSp>
      <p:cxnSp>
        <p:nvCxnSpPr>
          <p:cNvPr id="44" name="Straight Connector 43">
            <a:extLst>
              <a:ext uri="{FF2B5EF4-FFF2-40B4-BE49-F238E27FC236}">
                <a16:creationId xmlns:a16="http://schemas.microsoft.com/office/drawing/2014/main" id="{2A985E77-89EB-61E7-DDE1-D39E18895122}"/>
              </a:ext>
            </a:extLst>
          </p:cNvPr>
          <p:cNvCxnSpPr>
            <a:stCxn id="11" idx="3"/>
            <a:endCxn id="14" idx="1"/>
          </p:cNvCxnSpPr>
          <p:nvPr userDrawn="1"/>
        </p:nvCxnSpPr>
        <p:spPr>
          <a:xfrm flipV="1">
            <a:off x="5076193" y="1193311"/>
            <a:ext cx="428919" cy="232133"/>
          </a:xfrm>
          <a:prstGeom prst="line">
            <a:avLst/>
          </a:prstGeom>
          <a:ln w="381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45" name="Straight Connector 44">
            <a:extLst>
              <a:ext uri="{FF2B5EF4-FFF2-40B4-BE49-F238E27FC236}">
                <a16:creationId xmlns:a16="http://schemas.microsoft.com/office/drawing/2014/main" id="{3BB19F9E-DE73-AEFE-55C9-7971BD99E078}"/>
              </a:ext>
            </a:extLst>
          </p:cNvPr>
          <p:cNvCxnSpPr>
            <a:stCxn id="11" idx="3"/>
            <a:endCxn id="15" idx="1"/>
          </p:cNvCxnSpPr>
          <p:nvPr userDrawn="1"/>
        </p:nvCxnSpPr>
        <p:spPr>
          <a:xfrm>
            <a:off x="5076193" y="1425444"/>
            <a:ext cx="428919" cy="209747"/>
          </a:xfrm>
          <a:prstGeom prst="line">
            <a:avLst/>
          </a:prstGeom>
          <a:ln w="381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46" name="Straight Connector 45">
            <a:extLst>
              <a:ext uri="{FF2B5EF4-FFF2-40B4-BE49-F238E27FC236}">
                <a16:creationId xmlns:a16="http://schemas.microsoft.com/office/drawing/2014/main" id="{F9592885-33A9-ECC9-9F29-A499E5AFB89D}"/>
              </a:ext>
            </a:extLst>
          </p:cNvPr>
          <p:cNvCxnSpPr>
            <a:cxnSpLocks/>
          </p:cNvCxnSpPr>
          <p:nvPr userDrawn="1"/>
        </p:nvCxnSpPr>
        <p:spPr>
          <a:xfrm>
            <a:off x="5066956" y="2848888"/>
            <a:ext cx="428919" cy="1"/>
          </a:xfrm>
          <a:prstGeom prst="line">
            <a:avLst/>
          </a:prstGeom>
          <a:ln w="381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47" name="Straight Connector 46">
            <a:extLst>
              <a:ext uri="{FF2B5EF4-FFF2-40B4-BE49-F238E27FC236}">
                <a16:creationId xmlns:a16="http://schemas.microsoft.com/office/drawing/2014/main" id="{D88111BB-6C5C-6C4C-ED03-08F949CED1ED}"/>
              </a:ext>
            </a:extLst>
          </p:cNvPr>
          <p:cNvCxnSpPr>
            <a:stCxn id="19" idx="3"/>
            <a:endCxn id="20" idx="1"/>
          </p:cNvCxnSpPr>
          <p:nvPr userDrawn="1"/>
        </p:nvCxnSpPr>
        <p:spPr>
          <a:xfrm>
            <a:off x="8168182" y="2848887"/>
            <a:ext cx="428919" cy="2"/>
          </a:xfrm>
          <a:prstGeom prst="line">
            <a:avLst/>
          </a:prstGeom>
          <a:ln w="381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2437B263-A4CA-3573-3D63-4ACD4D55E70D}"/>
              </a:ext>
            </a:extLst>
          </p:cNvPr>
          <p:cNvCxnSpPr>
            <a:stCxn id="19" idx="2"/>
            <a:endCxn id="22" idx="0"/>
          </p:cNvCxnSpPr>
          <p:nvPr userDrawn="1"/>
        </p:nvCxnSpPr>
        <p:spPr>
          <a:xfrm flipH="1">
            <a:off x="7352763" y="3294303"/>
            <a:ext cx="1" cy="240383"/>
          </a:xfrm>
          <a:prstGeom prst="line">
            <a:avLst/>
          </a:prstGeom>
          <a:ln w="38100">
            <a:solidFill>
              <a:schemeClr val="accent3"/>
            </a:solidFill>
          </a:ln>
        </p:spPr>
        <p:style>
          <a:lnRef idx="2">
            <a:schemeClr val="accent1"/>
          </a:lnRef>
          <a:fillRef idx="0">
            <a:schemeClr val="accent1"/>
          </a:fillRef>
          <a:effectRef idx="1">
            <a:schemeClr val="accent1"/>
          </a:effectRef>
          <a:fontRef idx="minor">
            <a:schemeClr val="tx1"/>
          </a:fontRef>
        </p:style>
      </p:cxnSp>
      <p:cxnSp>
        <p:nvCxnSpPr>
          <p:cNvPr id="49" name="Straight Connector 48">
            <a:extLst>
              <a:ext uri="{FF2B5EF4-FFF2-40B4-BE49-F238E27FC236}">
                <a16:creationId xmlns:a16="http://schemas.microsoft.com/office/drawing/2014/main" id="{C013266A-A207-C466-20D2-7F650FD86D45}"/>
              </a:ext>
            </a:extLst>
          </p:cNvPr>
          <p:cNvCxnSpPr>
            <a:cxnSpLocks/>
            <a:stCxn id="24" idx="3"/>
            <a:endCxn id="25" idx="1"/>
          </p:cNvCxnSpPr>
          <p:nvPr userDrawn="1"/>
        </p:nvCxnSpPr>
        <p:spPr>
          <a:xfrm flipV="1">
            <a:off x="1676257" y="5530797"/>
            <a:ext cx="1841568" cy="1"/>
          </a:xfrm>
          <a:prstGeom prst="line">
            <a:avLst/>
          </a:prstGeom>
          <a:ln w="38100">
            <a:solidFill>
              <a:schemeClr val="accent3"/>
            </a:solidFill>
            <a:prstDash val="sysDash"/>
          </a:ln>
        </p:spPr>
        <p:style>
          <a:lnRef idx="2">
            <a:schemeClr val="accent1"/>
          </a:lnRef>
          <a:fillRef idx="0">
            <a:schemeClr val="accent1"/>
          </a:fillRef>
          <a:effectRef idx="1">
            <a:schemeClr val="accent1"/>
          </a:effectRef>
          <a:fontRef idx="minor">
            <a:schemeClr val="tx1"/>
          </a:fontRef>
        </p:style>
      </p:cxnSp>
      <p:cxnSp>
        <p:nvCxnSpPr>
          <p:cNvPr id="50" name="Connector: Elbow 49">
            <a:extLst>
              <a:ext uri="{FF2B5EF4-FFF2-40B4-BE49-F238E27FC236}">
                <a16:creationId xmlns:a16="http://schemas.microsoft.com/office/drawing/2014/main" id="{6B1EB33B-B5A3-849E-9218-6444062E4E99}"/>
              </a:ext>
            </a:extLst>
          </p:cNvPr>
          <p:cNvCxnSpPr>
            <a:stCxn id="25" idx="3"/>
            <a:endCxn id="23" idx="2"/>
          </p:cNvCxnSpPr>
          <p:nvPr userDrawn="1"/>
        </p:nvCxnSpPr>
        <p:spPr>
          <a:xfrm flipV="1">
            <a:off x="7051105" y="4658828"/>
            <a:ext cx="295375" cy="871969"/>
          </a:xfrm>
          <a:prstGeom prst="bentConnector2">
            <a:avLst/>
          </a:prstGeom>
          <a:ln w="38100">
            <a:solidFill>
              <a:schemeClr val="accent3"/>
            </a:solidFill>
            <a:prstDash val="sysDash"/>
          </a:ln>
        </p:spPr>
        <p:style>
          <a:lnRef idx="2">
            <a:schemeClr val="accent1"/>
          </a:lnRef>
          <a:fillRef idx="0">
            <a:schemeClr val="accent1"/>
          </a:fillRef>
          <a:effectRef idx="1">
            <a:schemeClr val="accent1"/>
          </a:effectRef>
          <a:fontRef idx="minor">
            <a:schemeClr val="tx1"/>
          </a:fontRef>
        </p:style>
      </p:cxnSp>
      <p:sp>
        <p:nvSpPr>
          <p:cNvPr id="51" name="TextBox 50">
            <a:extLst>
              <a:ext uri="{FF2B5EF4-FFF2-40B4-BE49-F238E27FC236}">
                <a16:creationId xmlns:a16="http://schemas.microsoft.com/office/drawing/2014/main" id="{F0620538-4592-7561-898A-6AE82BD20235}"/>
              </a:ext>
            </a:extLst>
          </p:cNvPr>
          <p:cNvSpPr txBox="1"/>
          <p:nvPr userDrawn="1"/>
        </p:nvSpPr>
        <p:spPr>
          <a:xfrm>
            <a:off x="789354" y="1196800"/>
            <a:ext cx="1170495" cy="523220"/>
          </a:xfrm>
          <a:prstGeom prst="rect">
            <a:avLst/>
          </a:prstGeom>
          <a:noFill/>
        </p:spPr>
        <p:txBody>
          <a:bodyPr wrap="square" rtlCol="0">
            <a:spAutoFit/>
          </a:bodyPr>
          <a:lstStyle/>
          <a:p>
            <a:pPr algn="ctr"/>
            <a:r>
              <a:rPr lang="en-CA" sz="1400" dirty="0">
                <a:solidFill>
                  <a:schemeClr val="bg2"/>
                </a:solidFill>
              </a:rPr>
              <a:t>Click to add text</a:t>
            </a:r>
          </a:p>
        </p:txBody>
      </p:sp>
      <p:sp>
        <p:nvSpPr>
          <p:cNvPr id="52" name="TextBox 51">
            <a:extLst>
              <a:ext uri="{FF2B5EF4-FFF2-40B4-BE49-F238E27FC236}">
                <a16:creationId xmlns:a16="http://schemas.microsoft.com/office/drawing/2014/main" id="{248A9058-82DA-F8B7-FF25-494FF75E51AD}"/>
              </a:ext>
            </a:extLst>
          </p:cNvPr>
          <p:cNvSpPr txBox="1"/>
          <p:nvPr userDrawn="1"/>
        </p:nvSpPr>
        <p:spPr>
          <a:xfrm>
            <a:off x="782283" y="2620244"/>
            <a:ext cx="1170495" cy="523220"/>
          </a:xfrm>
          <a:prstGeom prst="rect">
            <a:avLst/>
          </a:prstGeom>
          <a:noFill/>
        </p:spPr>
        <p:txBody>
          <a:bodyPr wrap="square" rtlCol="0">
            <a:spAutoFit/>
          </a:bodyPr>
          <a:lstStyle/>
          <a:p>
            <a:pPr algn="ctr"/>
            <a:r>
              <a:rPr lang="en-CA" sz="1400" dirty="0">
                <a:solidFill>
                  <a:schemeClr val="bg2"/>
                </a:solidFill>
              </a:rPr>
              <a:t>Click to add text</a:t>
            </a:r>
          </a:p>
        </p:txBody>
      </p:sp>
      <p:sp>
        <p:nvSpPr>
          <p:cNvPr id="53" name="TextBox 52">
            <a:extLst>
              <a:ext uri="{FF2B5EF4-FFF2-40B4-BE49-F238E27FC236}">
                <a16:creationId xmlns:a16="http://schemas.microsoft.com/office/drawing/2014/main" id="{0CAD482F-AF00-A832-E7E3-BA026988EE87}"/>
              </a:ext>
            </a:extLst>
          </p:cNvPr>
          <p:cNvSpPr txBox="1"/>
          <p:nvPr userDrawn="1"/>
        </p:nvSpPr>
        <p:spPr>
          <a:xfrm>
            <a:off x="775212" y="4043688"/>
            <a:ext cx="1170495" cy="523220"/>
          </a:xfrm>
          <a:prstGeom prst="rect">
            <a:avLst/>
          </a:prstGeom>
          <a:noFill/>
        </p:spPr>
        <p:txBody>
          <a:bodyPr wrap="square" rtlCol="0">
            <a:spAutoFit/>
          </a:bodyPr>
          <a:lstStyle/>
          <a:p>
            <a:pPr algn="ctr"/>
            <a:r>
              <a:rPr lang="en-CA" sz="1400" dirty="0">
                <a:solidFill>
                  <a:schemeClr val="bg2"/>
                </a:solidFill>
              </a:rPr>
              <a:t>Click to add text</a:t>
            </a:r>
          </a:p>
        </p:txBody>
      </p:sp>
      <p:sp>
        <p:nvSpPr>
          <p:cNvPr id="54" name="TextBox 53">
            <a:extLst>
              <a:ext uri="{FF2B5EF4-FFF2-40B4-BE49-F238E27FC236}">
                <a16:creationId xmlns:a16="http://schemas.microsoft.com/office/drawing/2014/main" id="{49A70CAA-C07F-73C1-14C5-2A4C3D9BBECB}"/>
              </a:ext>
            </a:extLst>
          </p:cNvPr>
          <p:cNvSpPr txBox="1"/>
          <p:nvPr userDrawn="1"/>
        </p:nvSpPr>
        <p:spPr>
          <a:xfrm>
            <a:off x="3651958" y="1205571"/>
            <a:ext cx="1170495" cy="523220"/>
          </a:xfrm>
          <a:prstGeom prst="rect">
            <a:avLst/>
          </a:prstGeom>
          <a:noFill/>
        </p:spPr>
        <p:txBody>
          <a:bodyPr wrap="square" rtlCol="0">
            <a:spAutoFit/>
          </a:bodyPr>
          <a:lstStyle/>
          <a:p>
            <a:pPr algn="ctr"/>
            <a:r>
              <a:rPr lang="en-CA" sz="1400" dirty="0">
                <a:solidFill>
                  <a:schemeClr val="bg2"/>
                </a:solidFill>
              </a:rPr>
              <a:t>Click to add text</a:t>
            </a:r>
          </a:p>
        </p:txBody>
      </p:sp>
      <p:sp>
        <p:nvSpPr>
          <p:cNvPr id="55" name="TextBox 54">
            <a:extLst>
              <a:ext uri="{FF2B5EF4-FFF2-40B4-BE49-F238E27FC236}">
                <a16:creationId xmlns:a16="http://schemas.microsoft.com/office/drawing/2014/main" id="{0D62E7CD-97D5-58CF-153D-DF19BD8D4F3A}"/>
              </a:ext>
            </a:extLst>
          </p:cNvPr>
          <p:cNvSpPr txBox="1"/>
          <p:nvPr userDrawn="1"/>
        </p:nvSpPr>
        <p:spPr>
          <a:xfrm>
            <a:off x="3651958" y="2629682"/>
            <a:ext cx="1170495" cy="523220"/>
          </a:xfrm>
          <a:prstGeom prst="rect">
            <a:avLst/>
          </a:prstGeom>
          <a:noFill/>
        </p:spPr>
        <p:txBody>
          <a:bodyPr wrap="square" rtlCol="0">
            <a:spAutoFit/>
          </a:bodyPr>
          <a:lstStyle/>
          <a:p>
            <a:pPr algn="ctr"/>
            <a:r>
              <a:rPr lang="en-CA" sz="1400" dirty="0">
                <a:solidFill>
                  <a:schemeClr val="bg2"/>
                </a:solidFill>
              </a:rPr>
              <a:t>Click to add text</a:t>
            </a:r>
          </a:p>
        </p:txBody>
      </p:sp>
      <p:sp>
        <p:nvSpPr>
          <p:cNvPr id="56" name="TextBox 55">
            <a:extLst>
              <a:ext uri="{FF2B5EF4-FFF2-40B4-BE49-F238E27FC236}">
                <a16:creationId xmlns:a16="http://schemas.microsoft.com/office/drawing/2014/main" id="{BA1F3C51-862F-F76E-2123-AA38913A3A1D}"/>
              </a:ext>
            </a:extLst>
          </p:cNvPr>
          <p:cNvSpPr txBox="1"/>
          <p:nvPr userDrawn="1"/>
        </p:nvSpPr>
        <p:spPr>
          <a:xfrm>
            <a:off x="3651958" y="4053793"/>
            <a:ext cx="1170495" cy="523220"/>
          </a:xfrm>
          <a:prstGeom prst="rect">
            <a:avLst/>
          </a:prstGeom>
          <a:noFill/>
        </p:spPr>
        <p:txBody>
          <a:bodyPr wrap="square" rtlCol="0">
            <a:spAutoFit/>
          </a:bodyPr>
          <a:lstStyle/>
          <a:p>
            <a:pPr algn="ctr"/>
            <a:r>
              <a:rPr lang="en-CA" sz="1400" dirty="0">
                <a:solidFill>
                  <a:schemeClr val="bg2"/>
                </a:solidFill>
              </a:rPr>
              <a:t>Click to add text</a:t>
            </a:r>
          </a:p>
        </p:txBody>
      </p:sp>
      <p:sp>
        <p:nvSpPr>
          <p:cNvPr id="57" name="TextBox 56">
            <a:extLst>
              <a:ext uri="{FF2B5EF4-FFF2-40B4-BE49-F238E27FC236}">
                <a16:creationId xmlns:a16="http://schemas.microsoft.com/office/drawing/2014/main" id="{42127DE7-AA1E-75CC-8AEB-C5AAE320CBD8}"/>
              </a:ext>
            </a:extLst>
          </p:cNvPr>
          <p:cNvSpPr txBox="1"/>
          <p:nvPr userDrawn="1"/>
        </p:nvSpPr>
        <p:spPr>
          <a:xfrm>
            <a:off x="6761231" y="2636754"/>
            <a:ext cx="1170495" cy="523220"/>
          </a:xfrm>
          <a:prstGeom prst="rect">
            <a:avLst/>
          </a:prstGeom>
          <a:noFill/>
        </p:spPr>
        <p:txBody>
          <a:bodyPr wrap="square" rtlCol="0">
            <a:spAutoFit/>
          </a:bodyPr>
          <a:lstStyle/>
          <a:p>
            <a:pPr algn="ctr"/>
            <a:r>
              <a:rPr lang="en-CA" sz="1400" dirty="0">
                <a:solidFill>
                  <a:schemeClr val="bg2"/>
                </a:solidFill>
              </a:rPr>
              <a:t>Click to add text</a:t>
            </a:r>
          </a:p>
        </p:txBody>
      </p:sp>
      <p:sp>
        <p:nvSpPr>
          <p:cNvPr id="58" name="TextBox 57">
            <a:extLst>
              <a:ext uri="{FF2B5EF4-FFF2-40B4-BE49-F238E27FC236}">
                <a16:creationId xmlns:a16="http://schemas.microsoft.com/office/drawing/2014/main" id="{FA90D5F9-595D-AFE8-2AF1-8384448627AC}"/>
              </a:ext>
            </a:extLst>
          </p:cNvPr>
          <p:cNvSpPr txBox="1"/>
          <p:nvPr userDrawn="1"/>
        </p:nvSpPr>
        <p:spPr>
          <a:xfrm>
            <a:off x="9859505" y="2636754"/>
            <a:ext cx="1170495" cy="523220"/>
          </a:xfrm>
          <a:prstGeom prst="rect">
            <a:avLst/>
          </a:prstGeom>
          <a:noFill/>
        </p:spPr>
        <p:txBody>
          <a:bodyPr wrap="square" rtlCol="0">
            <a:spAutoFit/>
          </a:bodyPr>
          <a:lstStyle/>
          <a:p>
            <a:pPr algn="ctr"/>
            <a:r>
              <a:rPr lang="en-CA" sz="1400" dirty="0">
                <a:solidFill>
                  <a:schemeClr val="bg2"/>
                </a:solidFill>
              </a:rPr>
              <a:t>Click to add text</a:t>
            </a:r>
          </a:p>
        </p:txBody>
      </p:sp>
      <p:sp>
        <p:nvSpPr>
          <p:cNvPr id="59" name="TextBox 58">
            <a:extLst>
              <a:ext uri="{FF2B5EF4-FFF2-40B4-BE49-F238E27FC236}">
                <a16:creationId xmlns:a16="http://schemas.microsoft.com/office/drawing/2014/main" id="{047A78E4-3C08-5E45-B026-BAE46A83BCE2}"/>
              </a:ext>
            </a:extLst>
          </p:cNvPr>
          <p:cNvSpPr txBox="1"/>
          <p:nvPr userDrawn="1"/>
        </p:nvSpPr>
        <p:spPr>
          <a:xfrm>
            <a:off x="1037590" y="2020527"/>
            <a:ext cx="674017" cy="246221"/>
          </a:xfrm>
          <a:prstGeom prst="rect">
            <a:avLst/>
          </a:prstGeom>
          <a:noFill/>
        </p:spPr>
        <p:txBody>
          <a:bodyPr wrap="square" rtlCol="0">
            <a:spAutoFit/>
          </a:bodyPr>
          <a:lstStyle/>
          <a:p>
            <a:r>
              <a:rPr lang="en-CA" sz="1000" b="1" dirty="0">
                <a:solidFill>
                  <a:schemeClr val="tx1"/>
                </a:solidFill>
              </a:rPr>
              <a:t>YES/NO</a:t>
            </a:r>
          </a:p>
        </p:txBody>
      </p:sp>
      <p:sp>
        <p:nvSpPr>
          <p:cNvPr id="60" name="TextBox 59">
            <a:extLst>
              <a:ext uri="{FF2B5EF4-FFF2-40B4-BE49-F238E27FC236}">
                <a16:creationId xmlns:a16="http://schemas.microsoft.com/office/drawing/2014/main" id="{E07842DB-33F6-9448-442D-6DFC5F2FFA42}"/>
              </a:ext>
            </a:extLst>
          </p:cNvPr>
          <p:cNvSpPr txBox="1"/>
          <p:nvPr userDrawn="1"/>
        </p:nvSpPr>
        <p:spPr>
          <a:xfrm>
            <a:off x="1037590" y="3437490"/>
            <a:ext cx="674017" cy="246221"/>
          </a:xfrm>
          <a:prstGeom prst="rect">
            <a:avLst/>
          </a:prstGeom>
          <a:noFill/>
        </p:spPr>
        <p:txBody>
          <a:bodyPr wrap="square" rtlCol="0">
            <a:spAutoFit/>
          </a:bodyPr>
          <a:lstStyle/>
          <a:p>
            <a:r>
              <a:rPr lang="en-CA" sz="1000" b="1" dirty="0">
                <a:solidFill>
                  <a:schemeClr val="tx1"/>
                </a:solidFill>
              </a:rPr>
              <a:t>YES/NO</a:t>
            </a:r>
          </a:p>
        </p:txBody>
      </p:sp>
      <p:sp>
        <p:nvSpPr>
          <p:cNvPr id="61" name="TextBox 60">
            <a:extLst>
              <a:ext uri="{FF2B5EF4-FFF2-40B4-BE49-F238E27FC236}">
                <a16:creationId xmlns:a16="http://schemas.microsoft.com/office/drawing/2014/main" id="{CE9702B8-3659-1578-DF7A-A57D6A48E5D3}"/>
              </a:ext>
            </a:extLst>
          </p:cNvPr>
          <p:cNvSpPr txBox="1"/>
          <p:nvPr userDrawn="1"/>
        </p:nvSpPr>
        <p:spPr>
          <a:xfrm>
            <a:off x="1037590" y="4863689"/>
            <a:ext cx="674017" cy="246221"/>
          </a:xfrm>
          <a:prstGeom prst="rect">
            <a:avLst/>
          </a:prstGeom>
          <a:noFill/>
        </p:spPr>
        <p:txBody>
          <a:bodyPr wrap="square" rtlCol="0">
            <a:spAutoFit/>
          </a:bodyPr>
          <a:lstStyle/>
          <a:p>
            <a:r>
              <a:rPr lang="en-CA" sz="1000" b="1" dirty="0">
                <a:solidFill>
                  <a:schemeClr val="tx1"/>
                </a:solidFill>
              </a:rPr>
              <a:t>YES/NO</a:t>
            </a:r>
          </a:p>
        </p:txBody>
      </p:sp>
      <p:sp>
        <p:nvSpPr>
          <p:cNvPr id="62" name="TextBox 61">
            <a:extLst>
              <a:ext uri="{FF2B5EF4-FFF2-40B4-BE49-F238E27FC236}">
                <a16:creationId xmlns:a16="http://schemas.microsoft.com/office/drawing/2014/main" id="{9AFFC3CA-FE37-75B9-525A-B9083CA99E1C}"/>
              </a:ext>
            </a:extLst>
          </p:cNvPr>
          <p:cNvSpPr txBox="1"/>
          <p:nvPr userDrawn="1"/>
        </p:nvSpPr>
        <p:spPr>
          <a:xfrm>
            <a:off x="2374627" y="4149220"/>
            <a:ext cx="674017" cy="246221"/>
          </a:xfrm>
          <a:prstGeom prst="rect">
            <a:avLst/>
          </a:prstGeom>
          <a:noFill/>
        </p:spPr>
        <p:txBody>
          <a:bodyPr wrap="square" rtlCol="0">
            <a:spAutoFit/>
          </a:bodyPr>
          <a:lstStyle/>
          <a:p>
            <a:r>
              <a:rPr lang="en-CA" sz="1000" b="1" dirty="0">
                <a:solidFill>
                  <a:schemeClr val="tx1"/>
                </a:solidFill>
              </a:rPr>
              <a:t>YES/NO</a:t>
            </a:r>
          </a:p>
        </p:txBody>
      </p:sp>
      <p:sp>
        <p:nvSpPr>
          <p:cNvPr id="63" name="TextBox 62">
            <a:extLst>
              <a:ext uri="{FF2B5EF4-FFF2-40B4-BE49-F238E27FC236}">
                <a16:creationId xmlns:a16="http://schemas.microsoft.com/office/drawing/2014/main" id="{7BCABCE4-EC46-A548-A7BF-FB4022130AB2}"/>
              </a:ext>
            </a:extLst>
          </p:cNvPr>
          <p:cNvSpPr txBox="1"/>
          <p:nvPr userDrawn="1"/>
        </p:nvSpPr>
        <p:spPr>
          <a:xfrm>
            <a:off x="2390338" y="2729167"/>
            <a:ext cx="674017" cy="246221"/>
          </a:xfrm>
          <a:prstGeom prst="rect">
            <a:avLst/>
          </a:prstGeom>
          <a:noFill/>
        </p:spPr>
        <p:txBody>
          <a:bodyPr wrap="square" rtlCol="0">
            <a:spAutoFit/>
          </a:bodyPr>
          <a:lstStyle/>
          <a:p>
            <a:r>
              <a:rPr lang="en-CA" sz="1000" b="1" dirty="0">
                <a:solidFill>
                  <a:schemeClr val="tx1"/>
                </a:solidFill>
              </a:rPr>
              <a:t>YES/NO</a:t>
            </a:r>
          </a:p>
        </p:txBody>
      </p:sp>
      <p:sp>
        <p:nvSpPr>
          <p:cNvPr id="64" name="TextBox 63">
            <a:extLst>
              <a:ext uri="{FF2B5EF4-FFF2-40B4-BE49-F238E27FC236}">
                <a16:creationId xmlns:a16="http://schemas.microsoft.com/office/drawing/2014/main" id="{F2671ACB-6A88-C587-7356-405D6C0F874D}"/>
              </a:ext>
            </a:extLst>
          </p:cNvPr>
          <p:cNvSpPr txBox="1"/>
          <p:nvPr userDrawn="1"/>
        </p:nvSpPr>
        <p:spPr>
          <a:xfrm>
            <a:off x="2396813" y="1299878"/>
            <a:ext cx="674017" cy="246221"/>
          </a:xfrm>
          <a:prstGeom prst="rect">
            <a:avLst/>
          </a:prstGeom>
          <a:noFill/>
        </p:spPr>
        <p:txBody>
          <a:bodyPr wrap="square" rtlCol="0">
            <a:spAutoFit/>
          </a:bodyPr>
          <a:lstStyle/>
          <a:p>
            <a:r>
              <a:rPr lang="en-CA" sz="1000" b="1" dirty="0">
                <a:solidFill>
                  <a:schemeClr val="tx1"/>
                </a:solidFill>
              </a:rPr>
              <a:t>YES/NO</a:t>
            </a:r>
          </a:p>
        </p:txBody>
      </p:sp>
      <p:sp>
        <p:nvSpPr>
          <p:cNvPr id="65" name="TextBox 64">
            <a:extLst>
              <a:ext uri="{FF2B5EF4-FFF2-40B4-BE49-F238E27FC236}">
                <a16:creationId xmlns:a16="http://schemas.microsoft.com/office/drawing/2014/main" id="{9455D624-D474-F1CE-CA0D-A0575B26FE41}"/>
              </a:ext>
            </a:extLst>
          </p:cNvPr>
          <p:cNvSpPr txBox="1"/>
          <p:nvPr userDrawn="1"/>
        </p:nvSpPr>
        <p:spPr>
          <a:xfrm>
            <a:off x="5477403" y="1077864"/>
            <a:ext cx="674017" cy="246221"/>
          </a:xfrm>
          <a:prstGeom prst="rect">
            <a:avLst/>
          </a:prstGeom>
          <a:noFill/>
        </p:spPr>
        <p:txBody>
          <a:bodyPr wrap="square" rtlCol="0">
            <a:spAutoFit/>
          </a:bodyPr>
          <a:lstStyle/>
          <a:p>
            <a:r>
              <a:rPr lang="en-CA" sz="1000" b="1" dirty="0">
                <a:solidFill>
                  <a:schemeClr val="tx1"/>
                </a:solidFill>
              </a:rPr>
              <a:t>YES/NO</a:t>
            </a:r>
          </a:p>
        </p:txBody>
      </p:sp>
      <p:sp>
        <p:nvSpPr>
          <p:cNvPr id="66" name="TextBox 65">
            <a:extLst>
              <a:ext uri="{FF2B5EF4-FFF2-40B4-BE49-F238E27FC236}">
                <a16:creationId xmlns:a16="http://schemas.microsoft.com/office/drawing/2014/main" id="{744192ED-8836-DC45-D608-F2585633CA4A}"/>
              </a:ext>
            </a:extLst>
          </p:cNvPr>
          <p:cNvSpPr txBox="1"/>
          <p:nvPr userDrawn="1"/>
        </p:nvSpPr>
        <p:spPr>
          <a:xfrm>
            <a:off x="5469761" y="1514458"/>
            <a:ext cx="674017" cy="246221"/>
          </a:xfrm>
          <a:prstGeom prst="rect">
            <a:avLst/>
          </a:prstGeom>
          <a:noFill/>
        </p:spPr>
        <p:txBody>
          <a:bodyPr wrap="square" rtlCol="0">
            <a:spAutoFit/>
          </a:bodyPr>
          <a:lstStyle/>
          <a:p>
            <a:r>
              <a:rPr lang="en-CA" sz="1000" b="1" dirty="0">
                <a:solidFill>
                  <a:schemeClr val="tx1"/>
                </a:solidFill>
              </a:rPr>
              <a:t>YES/NO</a:t>
            </a:r>
          </a:p>
        </p:txBody>
      </p:sp>
      <p:sp>
        <p:nvSpPr>
          <p:cNvPr id="67" name="TextBox 66">
            <a:extLst>
              <a:ext uri="{FF2B5EF4-FFF2-40B4-BE49-F238E27FC236}">
                <a16:creationId xmlns:a16="http://schemas.microsoft.com/office/drawing/2014/main" id="{4B0C407D-BB9D-A510-3576-9C8B7E3731C4}"/>
              </a:ext>
            </a:extLst>
          </p:cNvPr>
          <p:cNvSpPr txBox="1"/>
          <p:nvPr userDrawn="1"/>
        </p:nvSpPr>
        <p:spPr>
          <a:xfrm>
            <a:off x="5469761" y="2729167"/>
            <a:ext cx="674017" cy="246221"/>
          </a:xfrm>
          <a:prstGeom prst="rect">
            <a:avLst/>
          </a:prstGeom>
          <a:noFill/>
        </p:spPr>
        <p:txBody>
          <a:bodyPr wrap="square" rtlCol="0">
            <a:spAutoFit/>
          </a:bodyPr>
          <a:lstStyle/>
          <a:p>
            <a:r>
              <a:rPr lang="en-CA" sz="1000" b="1" dirty="0">
                <a:solidFill>
                  <a:schemeClr val="tx1"/>
                </a:solidFill>
              </a:rPr>
              <a:t>YES/NO</a:t>
            </a:r>
          </a:p>
        </p:txBody>
      </p:sp>
      <p:sp>
        <p:nvSpPr>
          <p:cNvPr id="68" name="TextBox 67">
            <a:extLst>
              <a:ext uri="{FF2B5EF4-FFF2-40B4-BE49-F238E27FC236}">
                <a16:creationId xmlns:a16="http://schemas.microsoft.com/office/drawing/2014/main" id="{8F25534D-B8EF-693C-2B27-2F955741AE0A}"/>
              </a:ext>
            </a:extLst>
          </p:cNvPr>
          <p:cNvSpPr txBox="1"/>
          <p:nvPr userDrawn="1"/>
        </p:nvSpPr>
        <p:spPr>
          <a:xfrm>
            <a:off x="8561749" y="2729166"/>
            <a:ext cx="674017" cy="246221"/>
          </a:xfrm>
          <a:prstGeom prst="rect">
            <a:avLst/>
          </a:prstGeom>
          <a:noFill/>
        </p:spPr>
        <p:txBody>
          <a:bodyPr wrap="square" rtlCol="0">
            <a:spAutoFit/>
          </a:bodyPr>
          <a:lstStyle/>
          <a:p>
            <a:r>
              <a:rPr lang="en-CA" sz="1000" b="1" dirty="0">
                <a:solidFill>
                  <a:schemeClr val="tx1"/>
                </a:solidFill>
              </a:rPr>
              <a:t>YES/NO</a:t>
            </a:r>
          </a:p>
        </p:txBody>
      </p:sp>
      <p:sp>
        <p:nvSpPr>
          <p:cNvPr id="69" name="TextBox 68">
            <a:extLst>
              <a:ext uri="{FF2B5EF4-FFF2-40B4-BE49-F238E27FC236}">
                <a16:creationId xmlns:a16="http://schemas.microsoft.com/office/drawing/2014/main" id="{7A780827-C768-4486-7FB8-3C484D6F6319}"/>
              </a:ext>
            </a:extLst>
          </p:cNvPr>
          <p:cNvSpPr txBox="1"/>
          <p:nvPr userDrawn="1"/>
        </p:nvSpPr>
        <p:spPr>
          <a:xfrm>
            <a:off x="7009469" y="3560003"/>
            <a:ext cx="674017" cy="246221"/>
          </a:xfrm>
          <a:prstGeom prst="rect">
            <a:avLst/>
          </a:prstGeom>
          <a:noFill/>
        </p:spPr>
        <p:txBody>
          <a:bodyPr wrap="square" rtlCol="0">
            <a:spAutoFit/>
          </a:bodyPr>
          <a:lstStyle/>
          <a:p>
            <a:r>
              <a:rPr lang="en-CA" sz="1000" b="1" dirty="0">
                <a:solidFill>
                  <a:schemeClr val="tx1"/>
                </a:solidFill>
              </a:rPr>
              <a:t>YES/NO</a:t>
            </a:r>
          </a:p>
        </p:txBody>
      </p:sp>
      <p:sp>
        <p:nvSpPr>
          <p:cNvPr id="70" name="TextBox 69">
            <a:extLst>
              <a:ext uri="{FF2B5EF4-FFF2-40B4-BE49-F238E27FC236}">
                <a16:creationId xmlns:a16="http://schemas.microsoft.com/office/drawing/2014/main" id="{685B28E7-C3DB-FE28-4A15-DF5EE92AD3A5}"/>
              </a:ext>
            </a:extLst>
          </p:cNvPr>
          <p:cNvSpPr txBox="1"/>
          <p:nvPr userDrawn="1"/>
        </p:nvSpPr>
        <p:spPr>
          <a:xfrm>
            <a:off x="1038383" y="5380541"/>
            <a:ext cx="676765" cy="276999"/>
          </a:xfrm>
          <a:prstGeom prst="rect">
            <a:avLst/>
          </a:prstGeom>
          <a:noFill/>
        </p:spPr>
        <p:txBody>
          <a:bodyPr wrap="square" rtlCol="0">
            <a:spAutoFit/>
          </a:bodyPr>
          <a:lstStyle/>
          <a:p>
            <a:r>
              <a:rPr lang="en-CA" sz="1200" dirty="0">
                <a:solidFill>
                  <a:schemeClr val="tx1"/>
                </a:solidFill>
              </a:rPr>
              <a:t>Result</a:t>
            </a:r>
            <a:endParaRPr lang="en-CA" sz="1100" dirty="0">
              <a:solidFill>
                <a:schemeClr val="tx1"/>
              </a:solidFill>
            </a:endParaRPr>
          </a:p>
        </p:txBody>
      </p:sp>
      <p:sp>
        <p:nvSpPr>
          <p:cNvPr id="71" name="TextBox 70">
            <a:extLst>
              <a:ext uri="{FF2B5EF4-FFF2-40B4-BE49-F238E27FC236}">
                <a16:creationId xmlns:a16="http://schemas.microsoft.com/office/drawing/2014/main" id="{5DDE45DD-F647-C277-BE07-B52AA9DF27AF}"/>
              </a:ext>
            </a:extLst>
          </p:cNvPr>
          <p:cNvSpPr txBox="1"/>
          <p:nvPr userDrawn="1"/>
        </p:nvSpPr>
        <p:spPr>
          <a:xfrm>
            <a:off x="6531795" y="1047108"/>
            <a:ext cx="727537" cy="276999"/>
          </a:xfrm>
          <a:prstGeom prst="rect">
            <a:avLst/>
          </a:prstGeom>
          <a:noFill/>
        </p:spPr>
        <p:txBody>
          <a:bodyPr wrap="square" rtlCol="0">
            <a:spAutoFit/>
          </a:bodyPr>
          <a:lstStyle/>
          <a:p>
            <a:r>
              <a:rPr lang="en-CA" sz="1200" dirty="0">
                <a:solidFill>
                  <a:schemeClr val="tx1"/>
                </a:solidFill>
              </a:rPr>
              <a:t>Result</a:t>
            </a:r>
            <a:endParaRPr lang="en-CA" sz="1100" dirty="0">
              <a:solidFill>
                <a:schemeClr val="tx1"/>
              </a:solidFill>
            </a:endParaRPr>
          </a:p>
        </p:txBody>
      </p:sp>
      <p:sp>
        <p:nvSpPr>
          <p:cNvPr id="72" name="TextBox 71">
            <a:extLst>
              <a:ext uri="{FF2B5EF4-FFF2-40B4-BE49-F238E27FC236}">
                <a16:creationId xmlns:a16="http://schemas.microsoft.com/office/drawing/2014/main" id="{539AA247-6EA8-EF60-49D5-74AD9518D581}"/>
              </a:ext>
            </a:extLst>
          </p:cNvPr>
          <p:cNvSpPr txBox="1"/>
          <p:nvPr userDrawn="1"/>
        </p:nvSpPr>
        <p:spPr>
          <a:xfrm>
            <a:off x="6531794" y="1507648"/>
            <a:ext cx="727537" cy="276999"/>
          </a:xfrm>
          <a:prstGeom prst="rect">
            <a:avLst/>
          </a:prstGeom>
          <a:noFill/>
        </p:spPr>
        <p:txBody>
          <a:bodyPr wrap="square" rtlCol="0">
            <a:spAutoFit/>
          </a:bodyPr>
          <a:lstStyle/>
          <a:p>
            <a:r>
              <a:rPr lang="en-CA" sz="1200" dirty="0">
                <a:solidFill>
                  <a:schemeClr val="tx1"/>
                </a:solidFill>
              </a:rPr>
              <a:t>Result</a:t>
            </a:r>
            <a:endParaRPr lang="en-CA" sz="1100" dirty="0">
              <a:solidFill>
                <a:schemeClr val="tx1"/>
              </a:solidFill>
            </a:endParaRPr>
          </a:p>
        </p:txBody>
      </p:sp>
      <p:sp>
        <p:nvSpPr>
          <p:cNvPr id="73" name="TextBox 72">
            <a:extLst>
              <a:ext uri="{FF2B5EF4-FFF2-40B4-BE49-F238E27FC236}">
                <a16:creationId xmlns:a16="http://schemas.microsoft.com/office/drawing/2014/main" id="{849B120D-BB44-8CD3-5C77-E5B8588F733C}"/>
              </a:ext>
            </a:extLst>
          </p:cNvPr>
          <p:cNvSpPr txBox="1"/>
          <p:nvPr userDrawn="1"/>
        </p:nvSpPr>
        <p:spPr>
          <a:xfrm>
            <a:off x="6982708" y="4235165"/>
            <a:ext cx="727537" cy="276999"/>
          </a:xfrm>
          <a:prstGeom prst="rect">
            <a:avLst/>
          </a:prstGeom>
          <a:noFill/>
        </p:spPr>
        <p:txBody>
          <a:bodyPr wrap="square" rtlCol="0">
            <a:spAutoFit/>
          </a:bodyPr>
          <a:lstStyle/>
          <a:p>
            <a:pPr algn="ctr"/>
            <a:r>
              <a:rPr lang="en-CA" sz="1200" dirty="0">
                <a:solidFill>
                  <a:schemeClr val="tx1"/>
                </a:solidFill>
              </a:rPr>
              <a:t>Result</a:t>
            </a:r>
            <a:endParaRPr lang="en-CA" sz="1100" dirty="0">
              <a:solidFill>
                <a:schemeClr val="tx1"/>
              </a:solidFill>
            </a:endParaRPr>
          </a:p>
        </p:txBody>
      </p:sp>
      <p:sp>
        <p:nvSpPr>
          <p:cNvPr id="74" name="TextBox 73">
            <a:extLst>
              <a:ext uri="{FF2B5EF4-FFF2-40B4-BE49-F238E27FC236}">
                <a16:creationId xmlns:a16="http://schemas.microsoft.com/office/drawing/2014/main" id="{1E518D84-8A9B-F811-07D4-0F3BD8770AAF}"/>
              </a:ext>
            </a:extLst>
          </p:cNvPr>
          <p:cNvSpPr txBox="1"/>
          <p:nvPr userDrawn="1"/>
        </p:nvSpPr>
        <p:spPr>
          <a:xfrm>
            <a:off x="4395030" y="5428011"/>
            <a:ext cx="1791244" cy="276999"/>
          </a:xfrm>
          <a:prstGeom prst="rect">
            <a:avLst/>
          </a:prstGeom>
          <a:noFill/>
        </p:spPr>
        <p:txBody>
          <a:bodyPr wrap="square" rtlCol="0">
            <a:spAutoFit/>
          </a:bodyPr>
          <a:lstStyle/>
          <a:p>
            <a:pPr algn="ctr"/>
            <a:r>
              <a:rPr lang="en-CA" sz="1200" dirty="0">
                <a:solidFill>
                  <a:schemeClr val="tx1"/>
                </a:solidFill>
              </a:rPr>
              <a:t>Exception/Stipulation</a:t>
            </a:r>
            <a:endParaRPr lang="en-CA" sz="1100" dirty="0">
              <a:solidFill>
                <a:schemeClr val="tx1"/>
              </a:solidFill>
            </a:endParaRPr>
          </a:p>
        </p:txBody>
      </p:sp>
    </p:spTree>
    <p:extLst>
      <p:ext uri="{BB962C8B-B14F-4D97-AF65-F5344CB8AC3E}">
        <p14:creationId xmlns:p14="http://schemas.microsoft.com/office/powerpoint/2010/main" val="5719783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Quot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Graphic 2" descr="Open quotation mark with solid fill">
            <a:extLst>
              <a:ext uri="{FF2B5EF4-FFF2-40B4-BE49-F238E27FC236}">
                <a16:creationId xmlns:a16="http://schemas.microsoft.com/office/drawing/2014/main" id="{4312668E-5E10-5A67-91C3-042DBE59A948}"/>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556230" y="559823"/>
            <a:ext cx="914400" cy="914400"/>
          </a:xfrm>
          <a:prstGeom prst="rect">
            <a:avLst/>
          </a:prstGeom>
        </p:spPr>
      </p:pic>
      <p:pic>
        <p:nvPicPr>
          <p:cNvPr id="5" name="Graphic 4" descr="Open quotation mark with solid fill">
            <a:extLst>
              <a:ext uri="{FF2B5EF4-FFF2-40B4-BE49-F238E27FC236}">
                <a16:creationId xmlns:a16="http://schemas.microsoft.com/office/drawing/2014/main" id="{0B20A50E-096B-105A-D1CF-12689D698EBF}"/>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rot="10800000">
            <a:off x="10727348" y="5391730"/>
            <a:ext cx="914400" cy="914400"/>
          </a:xfrm>
          <a:prstGeom prst="rect">
            <a:avLst/>
          </a:prstGeom>
        </p:spPr>
      </p:pic>
      <p:sp>
        <p:nvSpPr>
          <p:cNvPr id="6" name="Title 1">
            <a:extLst>
              <a:ext uri="{FF2B5EF4-FFF2-40B4-BE49-F238E27FC236}">
                <a16:creationId xmlns:a16="http://schemas.microsoft.com/office/drawing/2014/main" id="{BE9D14FF-DA9B-40D4-524F-E7492C9F3FE6}"/>
              </a:ext>
            </a:extLst>
          </p:cNvPr>
          <p:cNvSpPr>
            <a:spLocks noGrp="1"/>
          </p:cNvSpPr>
          <p:nvPr>
            <p:ph type="ctrTitle"/>
          </p:nvPr>
        </p:nvSpPr>
        <p:spPr>
          <a:xfrm>
            <a:off x="1524000" y="559823"/>
            <a:ext cx="9144000" cy="5746307"/>
          </a:xfrm>
          <a:noFill/>
          <a:ln w="38100">
            <a:noFill/>
          </a:ln>
        </p:spPr>
        <p:txBody>
          <a:bodyPr anchor="ctr"/>
          <a:lstStyle>
            <a:lvl1pPr algn="ctr">
              <a:defRPr sz="6000" i="1">
                <a:solidFill>
                  <a:schemeClr val="accent2"/>
                </a:solidFill>
              </a:defRPr>
            </a:lvl1pPr>
          </a:lstStyle>
          <a:p>
            <a:r>
              <a:rPr lang="en-US" dirty="0"/>
              <a:t>Click to edit Master title style</a:t>
            </a:r>
            <a:endParaRPr lang="en-CA" dirty="0"/>
          </a:p>
        </p:txBody>
      </p:sp>
    </p:spTree>
    <p:extLst>
      <p:ext uri="{BB962C8B-B14F-4D97-AF65-F5344CB8AC3E}">
        <p14:creationId xmlns:p14="http://schemas.microsoft.com/office/powerpoint/2010/main" val="21995532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 Slide Dark Wav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20372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425E15-C3DF-BDD1-DE96-7C488AF1409F}"/>
              </a:ext>
            </a:extLst>
          </p:cNvPr>
          <p:cNvSpPr>
            <a:spLocks noGrp="1"/>
          </p:cNvSpPr>
          <p:nvPr>
            <p:ph type="ctrTitle"/>
          </p:nvPr>
        </p:nvSpPr>
        <p:spPr>
          <a:xfrm>
            <a:off x="1524000" y="1731890"/>
            <a:ext cx="9144000" cy="3394219"/>
          </a:xfrm>
          <a:noFill/>
          <a:ln w="38100">
            <a:solidFill>
              <a:schemeClr val="bg1"/>
            </a:solidFill>
          </a:ln>
        </p:spPr>
        <p:txBody>
          <a:bodyPr anchor="ctr"/>
          <a:lstStyle>
            <a:lvl1pPr algn="ctr">
              <a:defRPr sz="6800">
                <a:solidFill>
                  <a:schemeClr val="bg1"/>
                </a:solidFill>
              </a:defRPr>
            </a:lvl1pPr>
          </a:lstStyle>
          <a:p>
            <a:r>
              <a:rPr lang="en-US" dirty="0"/>
              <a:t>Click to edit Master title style</a:t>
            </a:r>
            <a:endParaRPr lang="en-CA" dirty="0"/>
          </a:p>
        </p:txBody>
      </p:sp>
      <p:sp>
        <p:nvSpPr>
          <p:cNvPr id="3" name="Subtitle 2">
            <a:extLst>
              <a:ext uri="{FF2B5EF4-FFF2-40B4-BE49-F238E27FC236}">
                <a16:creationId xmlns:a16="http://schemas.microsoft.com/office/drawing/2014/main" id="{524732B9-075D-983C-6E6C-7441159A027E}"/>
              </a:ext>
            </a:extLst>
          </p:cNvPr>
          <p:cNvSpPr>
            <a:spLocks noGrp="1"/>
          </p:cNvSpPr>
          <p:nvPr>
            <p:ph type="subTitle" idx="1"/>
          </p:nvPr>
        </p:nvSpPr>
        <p:spPr>
          <a:xfrm>
            <a:off x="1764144" y="4881345"/>
            <a:ext cx="8663711" cy="489527"/>
          </a:xfrm>
          <a:solidFill>
            <a:schemeClr val="bg1"/>
          </a:solidFill>
        </p:spPr>
        <p:txBody>
          <a:bodyPr anchor="ctr"/>
          <a:lstStyle>
            <a:lvl1pPr marL="0" indent="0" algn="ctr">
              <a:buNone/>
              <a:defRPr sz="2400">
                <a:solidFill>
                  <a:schemeClr val="accent3"/>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CA" dirty="0"/>
          </a:p>
        </p:txBody>
      </p:sp>
    </p:spTree>
    <p:extLst>
      <p:ext uri="{BB962C8B-B14F-4D97-AF65-F5344CB8AC3E}">
        <p14:creationId xmlns:p14="http://schemas.microsoft.com/office/powerpoint/2010/main" val="79322597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532A8B-A1C8-5606-5B05-3D9623F8C2F2}"/>
              </a:ext>
            </a:extLst>
          </p:cNvPr>
          <p:cNvSpPr>
            <a:spLocks noGrp="1"/>
          </p:cNvSpPr>
          <p:nvPr>
            <p:ph type="title"/>
          </p:nvPr>
        </p:nvSpPr>
        <p:spPr/>
        <p:txBody>
          <a:bodyPr/>
          <a:lstStyle/>
          <a:p>
            <a:r>
              <a:rPr lang="en-US"/>
              <a:t>Click to edit Master title style</a:t>
            </a:r>
            <a:endParaRPr lang="en-CA"/>
          </a:p>
        </p:txBody>
      </p:sp>
      <p:sp>
        <p:nvSpPr>
          <p:cNvPr id="3" name="Content Placeholder 2">
            <a:extLst>
              <a:ext uri="{FF2B5EF4-FFF2-40B4-BE49-F238E27FC236}">
                <a16:creationId xmlns:a16="http://schemas.microsoft.com/office/drawing/2014/main" id="{F250BA91-AE5B-3E35-E523-28C1E3F9BB0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a:extLst>
              <a:ext uri="{FF2B5EF4-FFF2-40B4-BE49-F238E27FC236}">
                <a16:creationId xmlns:a16="http://schemas.microsoft.com/office/drawing/2014/main" id="{35F61611-69A0-58A5-509B-1F0A6006DE15}"/>
              </a:ext>
            </a:extLst>
          </p:cNvPr>
          <p:cNvSpPr>
            <a:spLocks noGrp="1"/>
          </p:cNvSpPr>
          <p:nvPr>
            <p:ph type="dt" sz="half" idx="10"/>
          </p:nvPr>
        </p:nvSpPr>
        <p:spPr/>
        <p:txBody>
          <a:bodyPr/>
          <a:lstStyle/>
          <a:p>
            <a:fld id="{5170341E-0692-45E8-A35E-0BFDC92CE4AB}" type="datetimeFigureOut">
              <a:rPr lang="en-CA" smtClean="0"/>
              <a:t>2026-07-08</a:t>
            </a:fld>
            <a:endParaRPr lang="en-CA"/>
          </a:p>
        </p:txBody>
      </p:sp>
      <p:sp>
        <p:nvSpPr>
          <p:cNvPr id="5" name="Footer Placeholder 4">
            <a:extLst>
              <a:ext uri="{FF2B5EF4-FFF2-40B4-BE49-F238E27FC236}">
                <a16:creationId xmlns:a16="http://schemas.microsoft.com/office/drawing/2014/main" id="{609090DA-BB3E-5227-7FA8-2A8AD8BC843F}"/>
              </a:ext>
            </a:extLst>
          </p:cNvPr>
          <p:cNvSpPr>
            <a:spLocks noGrp="1"/>
          </p:cNvSpPr>
          <p:nvPr>
            <p:ph type="ftr" sz="quarter" idx="11"/>
          </p:nvPr>
        </p:nvSpPr>
        <p:spPr/>
        <p:txBody>
          <a:bodyPr/>
          <a:lstStyle/>
          <a:p>
            <a:endParaRPr lang="en-CA"/>
          </a:p>
        </p:txBody>
      </p:sp>
      <p:sp>
        <p:nvSpPr>
          <p:cNvPr id="6" name="Slide Number Placeholder 5">
            <a:extLst>
              <a:ext uri="{FF2B5EF4-FFF2-40B4-BE49-F238E27FC236}">
                <a16:creationId xmlns:a16="http://schemas.microsoft.com/office/drawing/2014/main" id="{BF3ED54C-69CA-742E-E279-3DB5EED5DCF0}"/>
              </a:ext>
            </a:extLst>
          </p:cNvPr>
          <p:cNvSpPr>
            <a:spLocks noGrp="1"/>
          </p:cNvSpPr>
          <p:nvPr>
            <p:ph type="sldNum" sz="quarter" idx="12"/>
          </p:nvPr>
        </p:nvSpPr>
        <p:spPr/>
        <p:txBody>
          <a:bodyPr/>
          <a:lstStyle/>
          <a:p>
            <a:fld id="{DA75E528-E2AD-46CF-B8B6-ACA0FEA9D5AA}" type="slidenum">
              <a:rPr lang="en-CA" smtClean="0"/>
              <a:t>‹#›</a:t>
            </a:fld>
            <a:endParaRPr lang="en-CA"/>
          </a:p>
        </p:txBody>
      </p:sp>
    </p:spTree>
    <p:extLst>
      <p:ext uri="{BB962C8B-B14F-4D97-AF65-F5344CB8AC3E}">
        <p14:creationId xmlns:p14="http://schemas.microsoft.com/office/powerpoint/2010/main" val="18575824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tandard Slid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5D18038-6030-5C56-B5A8-570FC629B2CF}"/>
              </a:ext>
            </a:extLst>
          </p:cNvPr>
          <p:cNvSpPr>
            <a:spLocks noGrp="1"/>
          </p:cNvSpPr>
          <p:nvPr>
            <p:ph type="title"/>
          </p:nvPr>
        </p:nvSpPr>
        <p:spPr>
          <a:xfrm>
            <a:off x="623455" y="544945"/>
            <a:ext cx="10940471" cy="720437"/>
          </a:xfrm>
        </p:spPr>
        <p:txBody>
          <a:bodyPr/>
          <a:lstStyle/>
          <a:p>
            <a:r>
              <a:rPr lang="en-US"/>
              <a:t>Click to edit Master title style</a:t>
            </a:r>
            <a:endParaRPr lang="en-CA"/>
          </a:p>
        </p:txBody>
      </p:sp>
      <p:sp>
        <p:nvSpPr>
          <p:cNvPr id="6" name="Content Placeholder 2">
            <a:extLst>
              <a:ext uri="{FF2B5EF4-FFF2-40B4-BE49-F238E27FC236}">
                <a16:creationId xmlns:a16="http://schemas.microsoft.com/office/drawing/2014/main" id="{0454D73D-AFAD-923C-5B76-30341DC2DC40}"/>
              </a:ext>
            </a:extLst>
          </p:cNvPr>
          <p:cNvSpPr>
            <a:spLocks noGrp="1"/>
          </p:cNvSpPr>
          <p:nvPr>
            <p:ph idx="1"/>
          </p:nvPr>
        </p:nvSpPr>
        <p:spPr>
          <a:xfrm>
            <a:off x="623455" y="1431637"/>
            <a:ext cx="10940470" cy="488141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28091167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tandard Slide Dar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4BC891B0-3901-402A-DDAD-D95A7BC43580}"/>
              </a:ext>
            </a:extLst>
          </p:cNvPr>
          <p:cNvSpPr>
            <a:spLocks noGrp="1"/>
          </p:cNvSpPr>
          <p:nvPr>
            <p:ph type="title"/>
          </p:nvPr>
        </p:nvSpPr>
        <p:spPr>
          <a:xfrm>
            <a:off x="623455" y="544945"/>
            <a:ext cx="10940471" cy="720437"/>
          </a:xfrm>
        </p:spPr>
        <p:txBody>
          <a:bodyPr/>
          <a:lstStyle>
            <a:lvl1pPr>
              <a:defRPr>
                <a:solidFill>
                  <a:schemeClr val="bg1"/>
                </a:solidFill>
              </a:defRPr>
            </a:lvl1pPr>
          </a:lstStyle>
          <a:p>
            <a:r>
              <a:rPr lang="en-US"/>
              <a:t>Click to edit Master title style</a:t>
            </a:r>
            <a:endParaRPr lang="en-CA"/>
          </a:p>
        </p:txBody>
      </p:sp>
      <p:sp>
        <p:nvSpPr>
          <p:cNvPr id="12" name="Content Placeholder 2">
            <a:extLst>
              <a:ext uri="{FF2B5EF4-FFF2-40B4-BE49-F238E27FC236}">
                <a16:creationId xmlns:a16="http://schemas.microsoft.com/office/drawing/2014/main" id="{0011C69A-CD28-1691-21F5-A9C1E3EA7EE3}"/>
              </a:ext>
            </a:extLst>
          </p:cNvPr>
          <p:cNvSpPr>
            <a:spLocks noGrp="1"/>
          </p:cNvSpPr>
          <p:nvPr>
            <p:ph idx="1"/>
          </p:nvPr>
        </p:nvSpPr>
        <p:spPr>
          <a:xfrm>
            <a:off x="623455" y="1431637"/>
            <a:ext cx="10940470" cy="4881418"/>
          </a:xfrm>
        </p:spPr>
        <p:txBody>
          <a:bodyPr/>
          <a:lstStyle>
            <a:lvl1pPr>
              <a:defRPr>
                <a:solidFill>
                  <a:schemeClr val="bg1"/>
                </a:solidFill>
              </a:defRPr>
            </a:lvl1pPr>
            <a:lvl2pPr>
              <a:defRPr>
                <a:solidFill>
                  <a:schemeClr val="bg1"/>
                </a:solidFill>
              </a:defRPr>
            </a:lvl2pPr>
            <a:lvl3pPr>
              <a:buFont typeface="Aptos Narrow" panose="020B0004020202020204" pitchFamily="34" charset="0"/>
              <a:buChar char="→"/>
              <a:defRPr>
                <a:solidFill>
                  <a:schemeClr val="bg1"/>
                </a:solidFill>
              </a:defRPr>
            </a:lvl3pPr>
            <a:lvl4pPr>
              <a:buFont typeface="Open Sans" panose="020B0606030504020204" pitchFamily="34" charset="0"/>
              <a:buChar cha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15043774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ppendix">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35D18038-6030-5C56-B5A8-570FC629B2CF}"/>
              </a:ext>
            </a:extLst>
          </p:cNvPr>
          <p:cNvSpPr>
            <a:spLocks noGrp="1"/>
          </p:cNvSpPr>
          <p:nvPr>
            <p:ph type="title"/>
          </p:nvPr>
        </p:nvSpPr>
        <p:spPr>
          <a:xfrm>
            <a:off x="623455" y="544945"/>
            <a:ext cx="10940471" cy="720437"/>
          </a:xfrm>
        </p:spPr>
        <p:txBody>
          <a:bodyPr/>
          <a:lstStyle/>
          <a:p>
            <a:r>
              <a:rPr lang="en-US"/>
              <a:t>Click to edit Master title style</a:t>
            </a:r>
            <a:endParaRPr lang="en-CA"/>
          </a:p>
        </p:txBody>
      </p:sp>
      <p:sp>
        <p:nvSpPr>
          <p:cNvPr id="2" name="Rectangle 1">
            <a:extLst>
              <a:ext uri="{FF2B5EF4-FFF2-40B4-BE49-F238E27FC236}">
                <a16:creationId xmlns:a16="http://schemas.microsoft.com/office/drawing/2014/main" id="{B1448B8C-8F89-D611-72F5-0EFBD0866779}"/>
              </a:ext>
            </a:extLst>
          </p:cNvPr>
          <p:cNvSpPr/>
          <p:nvPr userDrawn="1"/>
        </p:nvSpPr>
        <p:spPr>
          <a:xfrm>
            <a:off x="0" y="2041236"/>
            <a:ext cx="3223491" cy="43410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CA" dirty="0">
                <a:solidFill>
                  <a:schemeClr val="tx1"/>
                </a:solidFill>
                <a:latin typeface="+mj-lt"/>
              </a:rPr>
              <a:t>1</a:t>
            </a:r>
          </a:p>
        </p:txBody>
      </p:sp>
      <p:sp>
        <p:nvSpPr>
          <p:cNvPr id="3" name="Rectangle 2">
            <a:extLst>
              <a:ext uri="{FF2B5EF4-FFF2-40B4-BE49-F238E27FC236}">
                <a16:creationId xmlns:a16="http://schemas.microsoft.com/office/drawing/2014/main" id="{2BD7BC3D-13FE-80F1-C7CA-418175F58DA6}"/>
              </a:ext>
            </a:extLst>
          </p:cNvPr>
          <p:cNvSpPr/>
          <p:nvPr userDrawn="1"/>
        </p:nvSpPr>
        <p:spPr>
          <a:xfrm>
            <a:off x="0" y="2994891"/>
            <a:ext cx="3223491" cy="43410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CA" dirty="0">
                <a:solidFill>
                  <a:schemeClr val="tx1"/>
                </a:solidFill>
                <a:latin typeface="Poppins ExtraBold" panose="00000900000000000000" pitchFamily="2" charset="0"/>
                <a:cs typeface="Poppins ExtraBold" panose="00000900000000000000" pitchFamily="2" charset="0"/>
              </a:rPr>
              <a:t>2</a:t>
            </a:r>
          </a:p>
        </p:txBody>
      </p:sp>
      <p:sp>
        <p:nvSpPr>
          <p:cNvPr id="4" name="Rectangle 3">
            <a:extLst>
              <a:ext uri="{FF2B5EF4-FFF2-40B4-BE49-F238E27FC236}">
                <a16:creationId xmlns:a16="http://schemas.microsoft.com/office/drawing/2014/main" id="{79FAB1D0-247B-D718-AFBB-82C8EA67D04E}"/>
              </a:ext>
            </a:extLst>
          </p:cNvPr>
          <p:cNvSpPr/>
          <p:nvPr userDrawn="1"/>
        </p:nvSpPr>
        <p:spPr>
          <a:xfrm>
            <a:off x="0" y="3985492"/>
            <a:ext cx="3223491" cy="43410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CA" dirty="0">
                <a:solidFill>
                  <a:schemeClr val="tx1"/>
                </a:solidFill>
                <a:latin typeface="Poppins ExtraBold" panose="00000900000000000000" pitchFamily="2" charset="0"/>
                <a:cs typeface="Poppins ExtraBold" panose="00000900000000000000" pitchFamily="2" charset="0"/>
              </a:rPr>
              <a:t>3</a:t>
            </a:r>
          </a:p>
        </p:txBody>
      </p:sp>
      <p:sp>
        <p:nvSpPr>
          <p:cNvPr id="7" name="Rectangle 6">
            <a:extLst>
              <a:ext uri="{FF2B5EF4-FFF2-40B4-BE49-F238E27FC236}">
                <a16:creationId xmlns:a16="http://schemas.microsoft.com/office/drawing/2014/main" id="{409911B8-482A-6FF1-BE25-9FC7E0149003}"/>
              </a:ext>
            </a:extLst>
          </p:cNvPr>
          <p:cNvSpPr/>
          <p:nvPr userDrawn="1"/>
        </p:nvSpPr>
        <p:spPr>
          <a:xfrm>
            <a:off x="0" y="4939148"/>
            <a:ext cx="3223491" cy="43410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CA" dirty="0">
                <a:solidFill>
                  <a:schemeClr val="tx1"/>
                </a:solidFill>
                <a:latin typeface="Poppins ExtraBold" panose="00000900000000000000" pitchFamily="2" charset="0"/>
                <a:cs typeface="Poppins ExtraBold" panose="00000900000000000000" pitchFamily="2" charset="0"/>
              </a:rPr>
              <a:t>4</a:t>
            </a:r>
          </a:p>
        </p:txBody>
      </p:sp>
      <p:sp>
        <p:nvSpPr>
          <p:cNvPr id="8" name="Rectangle 7">
            <a:extLst>
              <a:ext uri="{FF2B5EF4-FFF2-40B4-BE49-F238E27FC236}">
                <a16:creationId xmlns:a16="http://schemas.microsoft.com/office/drawing/2014/main" id="{442BAE03-8BCA-47DD-25DB-BCABF2E9DFAD}"/>
              </a:ext>
            </a:extLst>
          </p:cNvPr>
          <p:cNvSpPr/>
          <p:nvPr userDrawn="1"/>
        </p:nvSpPr>
        <p:spPr>
          <a:xfrm>
            <a:off x="0" y="5929749"/>
            <a:ext cx="3223491" cy="43410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en-CA" dirty="0">
                <a:solidFill>
                  <a:schemeClr val="tx1"/>
                </a:solidFill>
                <a:latin typeface="Poppins ExtraBold" panose="00000900000000000000" pitchFamily="2" charset="0"/>
                <a:cs typeface="Poppins ExtraBold" panose="00000900000000000000" pitchFamily="2" charset="0"/>
              </a:rPr>
              <a:t>5</a:t>
            </a:r>
          </a:p>
        </p:txBody>
      </p:sp>
      <p:sp>
        <p:nvSpPr>
          <p:cNvPr id="10" name="TextBox 9">
            <a:extLst>
              <a:ext uri="{FF2B5EF4-FFF2-40B4-BE49-F238E27FC236}">
                <a16:creationId xmlns:a16="http://schemas.microsoft.com/office/drawing/2014/main" id="{0DF13BBD-9CFA-E00D-1F6F-7E3F0861900D}"/>
              </a:ext>
            </a:extLst>
          </p:cNvPr>
          <p:cNvSpPr txBox="1"/>
          <p:nvPr userDrawn="1"/>
        </p:nvSpPr>
        <p:spPr>
          <a:xfrm>
            <a:off x="3417455" y="2069067"/>
            <a:ext cx="2678545" cy="369332"/>
          </a:xfrm>
          <a:prstGeom prst="rect">
            <a:avLst/>
          </a:prstGeom>
          <a:noFill/>
        </p:spPr>
        <p:txBody>
          <a:bodyPr wrap="square" rtlCol="0" anchor="ctr">
            <a:spAutoFit/>
          </a:bodyPr>
          <a:lstStyle/>
          <a:p>
            <a:r>
              <a:rPr lang="en-CA" b="1" dirty="0">
                <a:solidFill>
                  <a:schemeClr val="accent3"/>
                </a:solidFill>
              </a:rPr>
              <a:t>Title</a:t>
            </a:r>
          </a:p>
        </p:txBody>
      </p:sp>
      <p:sp>
        <p:nvSpPr>
          <p:cNvPr id="11" name="TextBox 10">
            <a:extLst>
              <a:ext uri="{FF2B5EF4-FFF2-40B4-BE49-F238E27FC236}">
                <a16:creationId xmlns:a16="http://schemas.microsoft.com/office/drawing/2014/main" id="{384641C4-8A2B-746C-3071-BBFC5C849209}"/>
              </a:ext>
            </a:extLst>
          </p:cNvPr>
          <p:cNvSpPr txBox="1"/>
          <p:nvPr userDrawn="1"/>
        </p:nvSpPr>
        <p:spPr>
          <a:xfrm>
            <a:off x="6093688" y="4017880"/>
            <a:ext cx="5470237" cy="369332"/>
          </a:xfrm>
          <a:prstGeom prst="rect">
            <a:avLst/>
          </a:prstGeom>
          <a:noFill/>
        </p:spPr>
        <p:txBody>
          <a:bodyPr wrap="square" rtlCol="0" anchor="ctr">
            <a:spAutoFit/>
          </a:bodyPr>
          <a:lstStyle/>
          <a:p>
            <a:r>
              <a:rPr lang="en-CA" dirty="0">
                <a:solidFill>
                  <a:schemeClr val="accent3"/>
                </a:solidFill>
              </a:rPr>
              <a:t>Text</a:t>
            </a:r>
          </a:p>
        </p:txBody>
      </p:sp>
      <p:sp>
        <p:nvSpPr>
          <p:cNvPr id="12" name="TextBox 11">
            <a:extLst>
              <a:ext uri="{FF2B5EF4-FFF2-40B4-BE49-F238E27FC236}">
                <a16:creationId xmlns:a16="http://schemas.microsoft.com/office/drawing/2014/main" id="{D9197A5C-6D73-E5E4-578B-D0FBB68194B6}"/>
              </a:ext>
            </a:extLst>
          </p:cNvPr>
          <p:cNvSpPr txBox="1"/>
          <p:nvPr userDrawn="1"/>
        </p:nvSpPr>
        <p:spPr>
          <a:xfrm>
            <a:off x="6093688" y="3027279"/>
            <a:ext cx="5470237" cy="369332"/>
          </a:xfrm>
          <a:prstGeom prst="rect">
            <a:avLst/>
          </a:prstGeom>
          <a:noFill/>
        </p:spPr>
        <p:txBody>
          <a:bodyPr wrap="square" rtlCol="0" anchor="ctr">
            <a:spAutoFit/>
          </a:bodyPr>
          <a:lstStyle/>
          <a:p>
            <a:r>
              <a:rPr lang="en-CA" dirty="0">
                <a:solidFill>
                  <a:schemeClr val="accent3"/>
                </a:solidFill>
              </a:rPr>
              <a:t>Text</a:t>
            </a:r>
          </a:p>
        </p:txBody>
      </p:sp>
      <p:sp>
        <p:nvSpPr>
          <p:cNvPr id="13" name="TextBox 12">
            <a:extLst>
              <a:ext uri="{FF2B5EF4-FFF2-40B4-BE49-F238E27FC236}">
                <a16:creationId xmlns:a16="http://schemas.microsoft.com/office/drawing/2014/main" id="{351A6D63-618A-67F8-3E2E-77EEF82F986A}"/>
              </a:ext>
            </a:extLst>
          </p:cNvPr>
          <p:cNvSpPr txBox="1"/>
          <p:nvPr userDrawn="1"/>
        </p:nvSpPr>
        <p:spPr>
          <a:xfrm>
            <a:off x="6095999" y="4971536"/>
            <a:ext cx="5467925" cy="369332"/>
          </a:xfrm>
          <a:prstGeom prst="rect">
            <a:avLst/>
          </a:prstGeom>
          <a:noFill/>
        </p:spPr>
        <p:txBody>
          <a:bodyPr wrap="square" rtlCol="0" anchor="ctr">
            <a:spAutoFit/>
          </a:bodyPr>
          <a:lstStyle/>
          <a:p>
            <a:r>
              <a:rPr lang="en-CA" dirty="0">
                <a:solidFill>
                  <a:schemeClr val="accent3"/>
                </a:solidFill>
              </a:rPr>
              <a:t>Text</a:t>
            </a:r>
          </a:p>
        </p:txBody>
      </p:sp>
      <p:sp>
        <p:nvSpPr>
          <p:cNvPr id="14" name="TextBox 13">
            <a:extLst>
              <a:ext uri="{FF2B5EF4-FFF2-40B4-BE49-F238E27FC236}">
                <a16:creationId xmlns:a16="http://schemas.microsoft.com/office/drawing/2014/main" id="{39D36066-15F6-F63F-AC06-C58A95C4B9F6}"/>
              </a:ext>
            </a:extLst>
          </p:cNvPr>
          <p:cNvSpPr txBox="1"/>
          <p:nvPr userDrawn="1"/>
        </p:nvSpPr>
        <p:spPr>
          <a:xfrm>
            <a:off x="4655126" y="5962137"/>
            <a:ext cx="6908798" cy="369332"/>
          </a:xfrm>
          <a:prstGeom prst="rect">
            <a:avLst/>
          </a:prstGeom>
          <a:noFill/>
        </p:spPr>
        <p:txBody>
          <a:bodyPr wrap="square" rtlCol="0" anchor="ctr">
            <a:spAutoFit/>
          </a:bodyPr>
          <a:lstStyle/>
          <a:p>
            <a:r>
              <a:rPr lang="en-CA" dirty="0">
                <a:solidFill>
                  <a:schemeClr val="accent3"/>
                </a:solidFill>
              </a:rPr>
              <a:t>Text</a:t>
            </a:r>
          </a:p>
        </p:txBody>
      </p:sp>
      <p:sp>
        <p:nvSpPr>
          <p:cNvPr id="6" name="TextBox 5">
            <a:extLst>
              <a:ext uri="{FF2B5EF4-FFF2-40B4-BE49-F238E27FC236}">
                <a16:creationId xmlns:a16="http://schemas.microsoft.com/office/drawing/2014/main" id="{8B09EE2E-50F1-0AF7-D553-15AC0420BA82}"/>
              </a:ext>
            </a:extLst>
          </p:cNvPr>
          <p:cNvSpPr txBox="1"/>
          <p:nvPr userDrawn="1"/>
        </p:nvSpPr>
        <p:spPr>
          <a:xfrm>
            <a:off x="3415144" y="3043567"/>
            <a:ext cx="2678545" cy="369332"/>
          </a:xfrm>
          <a:prstGeom prst="rect">
            <a:avLst/>
          </a:prstGeom>
          <a:noFill/>
        </p:spPr>
        <p:txBody>
          <a:bodyPr wrap="square" rtlCol="0" anchor="ctr">
            <a:spAutoFit/>
          </a:bodyPr>
          <a:lstStyle/>
          <a:p>
            <a:r>
              <a:rPr lang="en-CA" b="1" dirty="0">
                <a:solidFill>
                  <a:schemeClr val="accent3"/>
                </a:solidFill>
              </a:rPr>
              <a:t>Title</a:t>
            </a:r>
          </a:p>
        </p:txBody>
      </p:sp>
      <p:sp>
        <p:nvSpPr>
          <p:cNvPr id="9" name="TextBox 8">
            <a:extLst>
              <a:ext uri="{FF2B5EF4-FFF2-40B4-BE49-F238E27FC236}">
                <a16:creationId xmlns:a16="http://schemas.microsoft.com/office/drawing/2014/main" id="{E3E3F774-3F7B-D830-5DD5-638AC2FE9C82}"/>
              </a:ext>
            </a:extLst>
          </p:cNvPr>
          <p:cNvSpPr txBox="1"/>
          <p:nvPr userDrawn="1"/>
        </p:nvSpPr>
        <p:spPr>
          <a:xfrm>
            <a:off x="3415143" y="4007551"/>
            <a:ext cx="2678545" cy="369332"/>
          </a:xfrm>
          <a:prstGeom prst="rect">
            <a:avLst/>
          </a:prstGeom>
          <a:noFill/>
        </p:spPr>
        <p:txBody>
          <a:bodyPr wrap="square" rtlCol="0" anchor="ctr">
            <a:spAutoFit/>
          </a:bodyPr>
          <a:lstStyle/>
          <a:p>
            <a:r>
              <a:rPr lang="en-CA" b="1" dirty="0">
                <a:solidFill>
                  <a:schemeClr val="accent3"/>
                </a:solidFill>
              </a:rPr>
              <a:t>Title</a:t>
            </a:r>
          </a:p>
        </p:txBody>
      </p:sp>
      <p:sp>
        <p:nvSpPr>
          <p:cNvPr id="15" name="TextBox 14">
            <a:extLst>
              <a:ext uri="{FF2B5EF4-FFF2-40B4-BE49-F238E27FC236}">
                <a16:creationId xmlns:a16="http://schemas.microsoft.com/office/drawing/2014/main" id="{2577FD0D-CB0D-0880-C063-4F49B7CC9A46}"/>
              </a:ext>
            </a:extLst>
          </p:cNvPr>
          <p:cNvSpPr txBox="1"/>
          <p:nvPr userDrawn="1"/>
        </p:nvSpPr>
        <p:spPr>
          <a:xfrm>
            <a:off x="3417455" y="4998152"/>
            <a:ext cx="2678545" cy="369332"/>
          </a:xfrm>
          <a:prstGeom prst="rect">
            <a:avLst/>
          </a:prstGeom>
          <a:noFill/>
        </p:spPr>
        <p:txBody>
          <a:bodyPr wrap="square" rtlCol="0" anchor="ctr">
            <a:spAutoFit/>
          </a:bodyPr>
          <a:lstStyle/>
          <a:p>
            <a:r>
              <a:rPr lang="en-CA" b="1" dirty="0">
                <a:solidFill>
                  <a:schemeClr val="accent3"/>
                </a:solidFill>
              </a:rPr>
              <a:t>Title</a:t>
            </a:r>
          </a:p>
        </p:txBody>
      </p:sp>
      <p:sp>
        <p:nvSpPr>
          <p:cNvPr id="16" name="TextBox 15">
            <a:extLst>
              <a:ext uri="{FF2B5EF4-FFF2-40B4-BE49-F238E27FC236}">
                <a16:creationId xmlns:a16="http://schemas.microsoft.com/office/drawing/2014/main" id="{6BAD6E3E-2A84-C9E7-00D1-90973AAFF67C}"/>
              </a:ext>
            </a:extLst>
          </p:cNvPr>
          <p:cNvSpPr txBox="1"/>
          <p:nvPr userDrawn="1"/>
        </p:nvSpPr>
        <p:spPr>
          <a:xfrm>
            <a:off x="3417455" y="5954114"/>
            <a:ext cx="2678545" cy="369332"/>
          </a:xfrm>
          <a:prstGeom prst="rect">
            <a:avLst/>
          </a:prstGeom>
          <a:noFill/>
        </p:spPr>
        <p:txBody>
          <a:bodyPr wrap="square" rtlCol="0" anchor="ctr">
            <a:spAutoFit/>
          </a:bodyPr>
          <a:lstStyle/>
          <a:p>
            <a:r>
              <a:rPr lang="en-CA" b="1" dirty="0">
                <a:solidFill>
                  <a:schemeClr val="accent3"/>
                </a:solidFill>
              </a:rPr>
              <a:t>Title</a:t>
            </a:r>
          </a:p>
        </p:txBody>
      </p:sp>
      <p:sp>
        <p:nvSpPr>
          <p:cNvPr id="17" name="TextBox 16">
            <a:extLst>
              <a:ext uri="{FF2B5EF4-FFF2-40B4-BE49-F238E27FC236}">
                <a16:creationId xmlns:a16="http://schemas.microsoft.com/office/drawing/2014/main" id="{0E479492-F2E7-91CC-51A4-F5771FE65F17}"/>
              </a:ext>
            </a:extLst>
          </p:cNvPr>
          <p:cNvSpPr txBox="1"/>
          <p:nvPr userDrawn="1"/>
        </p:nvSpPr>
        <p:spPr>
          <a:xfrm>
            <a:off x="6093687" y="2036678"/>
            <a:ext cx="5470237" cy="369332"/>
          </a:xfrm>
          <a:prstGeom prst="rect">
            <a:avLst/>
          </a:prstGeom>
          <a:noFill/>
        </p:spPr>
        <p:txBody>
          <a:bodyPr wrap="square" rtlCol="0" anchor="ctr">
            <a:spAutoFit/>
          </a:bodyPr>
          <a:lstStyle/>
          <a:p>
            <a:r>
              <a:rPr lang="en-CA" dirty="0">
                <a:solidFill>
                  <a:schemeClr val="accent3"/>
                </a:solidFill>
              </a:rPr>
              <a:t>Text</a:t>
            </a:r>
          </a:p>
        </p:txBody>
      </p:sp>
    </p:spTree>
    <p:extLst>
      <p:ext uri="{BB962C8B-B14F-4D97-AF65-F5344CB8AC3E}">
        <p14:creationId xmlns:p14="http://schemas.microsoft.com/office/powerpoint/2010/main" val="41960961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Pictu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3858AA2-D428-A049-65FA-721E3DE7F8F3}"/>
              </a:ext>
            </a:extLst>
          </p:cNvPr>
          <p:cNvSpPr>
            <a:spLocks noGrp="1"/>
          </p:cNvSpPr>
          <p:nvPr>
            <p:ph type="pic" sz="quarter" idx="10"/>
          </p:nvPr>
        </p:nvSpPr>
        <p:spPr>
          <a:xfrm>
            <a:off x="0" y="0"/>
            <a:ext cx="12192000" cy="2941638"/>
          </a:xfrm>
        </p:spPr>
        <p:txBody>
          <a:bodyPr/>
          <a:lstStyle/>
          <a:p>
            <a:endParaRPr lang="en-CA"/>
          </a:p>
        </p:txBody>
      </p:sp>
      <p:sp>
        <p:nvSpPr>
          <p:cNvPr id="5" name="Title 1">
            <a:extLst>
              <a:ext uri="{FF2B5EF4-FFF2-40B4-BE49-F238E27FC236}">
                <a16:creationId xmlns:a16="http://schemas.microsoft.com/office/drawing/2014/main" id="{35D18038-6030-5C56-B5A8-570FC629B2CF}"/>
              </a:ext>
            </a:extLst>
          </p:cNvPr>
          <p:cNvSpPr>
            <a:spLocks noGrp="1"/>
          </p:cNvSpPr>
          <p:nvPr>
            <p:ph type="title"/>
          </p:nvPr>
        </p:nvSpPr>
        <p:spPr>
          <a:xfrm>
            <a:off x="625764" y="3068781"/>
            <a:ext cx="10940471" cy="720437"/>
          </a:xfrm>
        </p:spPr>
        <p:txBody>
          <a:bodyPr/>
          <a:lstStyle>
            <a:lvl1pPr algn="ctr">
              <a:defRPr>
                <a:solidFill>
                  <a:schemeClr val="bg1"/>
                </a:solidFill>
              </a:defRPr>
            </a:lvl1pPr>
          </a:lstStyle>
          <a:p>
            <a:r>
              <a:rPr lang="en-US" dirty="0"/>
              <a:t>Click to edit Master title style</a:t>
            </a:r>
            <a:endParaRPr lang="en-CA" dirty="0"/>
          </a:p>
        </p:txBody>
      </p:sp>
      <p:sp>
        <p:nvSpPr>
          <p:cNvPr id="6" name="Content Placeholder 2">
            <a:extLst>
              <a:ext uri="{FF2B5EF4-FFF2-40B4-BE49-F238E27FC236}">
                <a16:creationId xmlns:a16="http://schemas.microsoft.com/office/drawing/2014/main" id="{0454D73D-AFAD-923C-5B76-30341DC2DC40}"/>
              </a:ext>
            </a:extLst>
          </p:cNvPr>
          <p:cNvSpPr>
            <a:spLocks noGrp="1"/>
          </p:cNvSpPr>
          <p:nvPr>
            <p:ph idx="1"/>
          </p:nvPr>
        </p:nvSpPr>
        <p:spPr>
          <a:xfrm>
            <a:off x="623455" y="4082473"/>
            <a:ext cx="10940470" cy="223058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Tree>
    <p:extLst>
      <p:ext uri="{BB962C8B-B14F-4D97-AF65-F5344CB8AC3E}">
        <p14:creationId xmlns:p14="http://schemas.microsoft.com/office/powerpoint/2010/main" val="20655031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itle and Pictu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3858AA2-D428-A049-65FA-721E3DE7F8F3}"/>
              </a:ext>
            </a:extLst>
          </p:cNvPr>
          <p:cNvSpPr>
            <a:spLocks noGrp="1"/>
          </p:cNvSpPr>
          <p:nvPr>
            <p:ph type="pic" sz="quarter" idx="10"/>
          </p:nvPr>
        </p:nvSpPr>
        <p:spPr>
          <a:xfrm>
            <a:off x="0" y="0"/>
            <a:ext cx="12192000" cy="2941638"/>
          </a:xfrm>
        </p:spPr>
        <p:txBody>
          <a:bodyPr/>
          <a:lstStyle/>
          <a:p>
            <a:endParaRPr lang="en-CA"/>
          </a:p>
        </p:txBody>
      </p:sp>
      <p:sp>
        <p:nvSpPr>
          <p:cNvPr id="5" name="Title 1">
            <a:extLst>
              <a:ext uri="{FF2B5EF4-FFF2-40B4-BE49-F238E27FC236}">
                <a16:creationId xmlns:a16="http://schemas.microsoft.com/office/drawing/2014/main" id="{35D18038-6030-5C56-B5A8-570FC629B2CF}"/>
              </a:ext>
            </a:extLst>
          </p:cNvPr>
          <p:cNvSpPr>
            <a:spLocks noGrp="1"/>
          </p:cNvSpPr>
          <p:nvPr>
            <p:ph type="title"/>
          </p:nvPr>
        </p:nvSpPr>
        <p:spPr>
          <a:xfrm>
            <a:off x="625764" y="3068781"/>
            <a:ext cx="10940471" cy="720437"/>
          </a:xfrm>
        </p:spPr>
        <p:txBody>
          <a:bodyPr/>
          <a:lstStyle>
            <a:lvl1pPr algn="ctr">
              <a:defRPr>
                <a:solidFill>
                  <a:schemeClr val="bg1"/>
                </a:solidFill>
              </a:defRPr>
            </a:lvl1pPr>
          </a:lstStyle>
          <a:p>
            <a:r>
              <a:rPr lang="en-US" dirty="0"/>
              <a:t>Click to edit Master title style</a:t>
            </a:r>
            <a:endParaRPr lang="en-CA" dirty="0"/>
          </a:p>
        </p:txBody>
      </p:sp>
      <p:sp>
        <p:nvSpPr>
          <p:cNvPr id="6" name="Content Placeholder 2">
            <a:extLst>
              <a:ext uri="{FF2B5EF4-FFF2-40B4-BE49-F238E27FC236}">
                <a16:creationId xmlns:a16="http://schemas.microsoft.com/office/drawing/2014/main" id="{0454D73D-AFAD-923C-5B76-30341DC2DC40}"/>
              </a:ext>
            </a:extLst>
          </p:cNvPr>
          <p:cNvSpPr>
            <a:spLocks noGrp="1"/>
          </p:cNvSpPr>
          <p:nvPr>
            <p:ph idx="1"/>
          </p:nvPr>
        </p:nvSpPr>
        <p:spPr>
          <a:xfrm>
            <a:off x="623455" y="4082473"/>
            <a:ext cx="10940470" cy="223058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Tree>
    <p:extLst>
      <p:ext uri="{BB962C8B-B14F-4D97-AF65-F5344CB8AC3E}">
        <p14:creationId xmlns:p14="http://schemas.microsoft.com/office/powerpoint/2010/main" val="8374498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and Pictu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3858AA2-D428-A049-65FA-721E3DE7F8F3}"/>
              </a:ext>
            </a:extLst>
          </p:cNvPr>
          <p:cNvSpPr>
            <a:spLocks noGrp="1"/>
          </p:cNvSpPr>
          <p:nvPr>
            <p:ph type="pic" sz="quarter" idx="10"/>
          </p:nvPr>
        </p:nvSpPr>
        <p:spPr>
          <a:xfrm>
            <a:off x="0" y="0"/>
            <a:ext cx="12192000" cy="3140364"/>
          </a:xfrm>
        </p:spPr>
        <p:txBody>
          <a:bodyPr/>
          <a:lstStyle/>
          <a:p>
            <a:endParaRPr lang="en-CA"/>
          </a:p>
        </p:txBody>
      </p:sp>
      <p:sp>
        <p:nvSpPr>
          <p:cNvPr id="6" name="Content Placeholder 2">
            <a:extLst>
              <a:ext uri="{FF2B5EF4-FFF2-40B4-BE49-F238E27FC236}">
                <a16:creationId xmlns:a16="http://schemas.microsoft.com/office/drawing/2014/main" id="{0454D73D-AFAD-923C-5B76-30341DC2DC40}"/>
              </a:ext>
            </a:extLst>
          </p:cNvPr>
          <p:cNvSpPr>
            <a:spLocks noGrp="1"/>
          </p:cNvSpPr>
          <p:nvPr>
            <p:ph idx="1"/>
          </p:nvPr>
        </p:nvSpPr>
        <p:spPr>
          <a:xfrm>
            <a:off x="623455" y="3583709"/>
            <a:ext cx="10940470" cy="272934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Tree>
    <p:extLst>
      <p:ext uri="{BB962C8B-B14F-4D97-AF65-F5344CB8AC3E}">
        <p14:creationId xmlns:p14="http://schemas.microsoft.com/office/powerpoint/2010/main" val="24562105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Colourbloc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63C0AD-CDBF-54D1-CC41-1D44978BE00A}"/>
              </a:ext>
            </a:extLst>
          </p:cNvPr>
          <p:cNvSpPr>
            <a:spLocks noGrp="1"/>
          </p:cNvSpPr>
          <p:nvPr>
            <p:ph type="title"/>
          </p:nvPr>
        </p:nvSpPr>
        <p:spPr>
          <a:xfrm>
            <a:off x="3953164" y="544945"/>
            <a:ext cx="7555346" cy="720437"/>
          </a:xfrm>
        </p:spPr>
        <p:txBody>
          <a:bodyPr/>
          <a:lstStyle>
            <a:lvl1pPr algn="l">
              <a:defRPr sz="3200"/>
            </a:lvl1pPr>
          </a:lstStyle>
          <a:p>
            <a:r>
              <a:rPr lang="en-US" dirty="0"/>
              <a:t>Click to edit Master title style</a:t>
            </a:r>
            <a:endParaRPr lang="en-CA" dirty="0"/>
          </a:p>
        </p:txBody>
      </p:sp>
      <p:sp>
        <p:nvSpPr>
          <p:cNvPr id="3" name="Content Placeholder 2">
            <a:extLst>
              <a:ext uri="{FF2B5EF4-FFF2-40B4-BE49-F238E27FC236}">
                <a16:creationId xmlns:a16="http://schemas.microsoft.com/office/drawing/2014/main" id="{0F4074A1-C3A0-2E3D-0726-ABB1983C8EFA}"/>
              </a:ext>
            </a:extLst>
          </p:cNvPr>
          <p:cNvSpPr>
            <a:spLocks noGrp="1"/>
          </p:cNvSpPr>
          <p:nvPr>
            <p:ph sz="half" idx="1"/>
          </p:nvPr>
        </p:nvSpPr>
        <p:spPr>
          <a:xfrm>
            <a:off x="3953161" y="1474643"/>
            <a:ext cx="7555346" cy="4838412"/>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Tree>
    <p:extLst>
      <p:ext uri="{BB962C8B-B14F-4D97-AF65-F5344CB8AC3E}">
        <p14:creationId xmlns:p14="http://schemas.microsoft.com/office/powerpoint/2010/main" val="2461260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22">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B807177-4461-EE3A-BB3B-132C5062BE31}"/>
              </a:ext>
            </a:extLst>
          </p:cNvPr>
          <p:cNvSpPr>
            <a:spLocks noGrp="1"/>
          </p:cNvSpPr>
          <p:nvPr>
            <p:ph type="title"/>
          </p:nvPr>
        </p:nvSpPr>
        <p:spPr>
          <a:xfrm>
            <a:off x="623455" y="544945"/>
            <a:ext cx="10940471" cy="720437"/>
          </a:xfrm>
          <a:prstGeom prst="rect">
            <a:avLst/>
          </a:prstGeom>
        </p:spPr>
        <p:txBody>
          <a:bodyPr vert="horz" lIns="91440" tIns="45720" rIns="91440" bIns="45720" rtlCol="0" anchor="ctr">
            <a:normAutofit/>
          </a:bodyPr>
          <a:lstStyle/>
          <a:p>
            <a:r>
              <a:rPr lang="en-US" dirty="0"/>
              <a:t>Click to edit Master title style</a:t>
            </a:r>
            <a:endParaRPr lang="en-CA" dirty="0"/>
          </a:p>
        </p:txBody>
      </p:sp>
      <p:sp>
        <p:nvSpPr>
          <p:cNvPr id="3" name="Text Placeholder 2">
            <a:extLst>
              <a:ext uri="{FF2B5EF4-FFF2-40B4-BE49-F238E27FC236}">
                <a16:creationId xmlns:a16="http://schemas.microsoft.com/office/drawing/2014/main" id="{E64EFC8D-F9B4-181D-6714-52EF48395D0F}"/>
              </a:ext>
            </a:extLst>
          </p:cNvPr>
          <p:cNvSpPr>
            <a:spLocks noGrp="1"/>
          </p:cNvSpPr>
          <p:nvPr>
            <p:ph type="body" idx="1"/>
          </p:nvPr>
        </p:nvSpPr>
        <p:spPr>
          <a:xfrm>
            <a:off x="623455" y="1428461"/>
            <a:ext cx="10940470" cy="488459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endParaRPr lang="en-CA" dirty="0"/>
          </a:p>
        </p:txBody>
      </p:sp>
    </p:spTree>
    <p:extLst>
      <p:ext uri="{BB962C8B-B14F-4D97-AF65-F5344CB8AC3E}">
        <p14:creationId xmlns:p14="http://schemas.microsoft.com/office/powerpoint/2010/main" val="1639862436"/>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55" r:id="rId3"/>
    <p:sldLayoutId id="2147483660" r:id="rId4"/>
    <p:sldLayoutId id="2147483677" r:id="rId5"/>
    <p:sldLayoutId id="2147483671" r:id="rId6"/>
    <p:sldLayoutId id="2147483678" r:id="rId7"/>
    <p:sldLayoutId id="2147483673" r:id="rId8"/>
    <p:sldLayoutId id="2147483661" r:id="rId9"/>
    <p:sldLayoutId id="2147483667" r:id="rId10"/>
    <p:sldLayoutId id="2147483668" r:id="rId11"/>
    <p:sldLayoutId id="2147483672" r:id="rId12"/>
    <p:sldLayoutId id="2147483674" r:id="rId13"/>
    <p:sldLayoutId id="2147483652" r:id="rId14"/>
    <p:sldLayoutId id="2147483653" r:id="rId15"/>
    <p:sldLayoutId id="2147483669" r:id="rId16"/>
    <p:sldLayoutId id="2147483670" r:id="rId17"/>
    <p:sldLayoutId id="2147483676" r:id="rId18"/>
    <p:sldLayoutId id="2147483675" r:id="rId19"/>
    <p:sldLayoutId id="2147483701" r:id="rId20"/>
  </p:sldLayoutIdLst>
  <p:txStyles>
    <p:titleStyle>
      <a:lvl1pPr algn="l" defTabSz="914400" rtl="0" eaLnBrk="1" latinLnBrk="0" hangingPunct="1">
        <a:lnSpc>
          <a:spcPct val="90000"/>
        </a:lnSpc>
        <a:spcBef>
          <a:spcPct val="0"/>
        </a:spcBef>
        <a:buNone/>
        <a:defRPr sz="3200" kern="1200">
          <a:solidFill>
            <a:schemeClr val="tx1"/>
          </a:solidFill>
          <a:latin typeface="Poppins ExtraBold" panose="00000900000000000000" pitchFamily="2" charset="0"/>
          <a:ea typeface="+mj-ea"/>
          <a:cs typeface="Poppins ExtraBold" panose="00000900000000000000" pitchFamily="2" charset="0"/>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sz="2400" kern="1200">
          <a:solidFill>
            <a:schemeClr val="tx1"/>
          </a:solidFill>
          <a:latin typeface="Poppins SemiBold" panose="00000700000000000000" pitchFamily="2" charset="0"/>
          <a:ea typeface="Open Sans" panose="020B0606030504020204" pitchFamily="34" charset="0"/>
          <a:cs typeface="Poppins SemiBold" panose="00000700000000000000" pitchFamily="2" charset="0"/>
        </a:defRPr>
      </a:lvl1pPr>
      <a:lvl2pPr marL="685800" indent="-228600" algn="l" defTabSz="914400" rtl="0" eaLnBrk="1" latinLnBrk="0" hangingPunct="1">
        <a:lnSpc>
          <a:spcPct val="90000"/>
        </a:lnSpc>
        <a:spcBef>
          <a:spcPts val="500"/>
        </a:spcBef>
        <a:buFont typeface="Wingdings" panose="05000000000000000000" pitchFamily="2" charset="2"/>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ptos Narrow" panose="020B0004020202020204" pitchFamily="34" charset="0"/>
        <a:buChar char="→"/>
        <a:defRPr sz="1800" kern="1200">
          <a:solidFill>
            <a:schemeClr val="accent3"/>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Open Sans" panose="020B0606030504020204" pitchFamily="34" charset="0"/>
        <a:buChar char="›"/>
        <a:defRPr sz="1600" kern="1200">
          <a:solidFill>
            <a:schemeClr val="accent3">
              <a:lumMod val="60000"/>
              <a:lumOff val="40000"/>
            </a:schemeClr>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0.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0.xml"/><Relationship Id="rId1" Type="http://schemas.openxmlformats.org/officeDocument/2006/relationships/tags" Target="../tags/tag11.xml"/><Relationship Id="rId4" Type="http://schemas.openxmlformats.org/officeDocument/2006/relationships/image" Target="../media/image29.jp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9.xml"/><Relationship Id="rId1" Type="http://schemas.openxmlformats.org/officeDocument/2006/relationships/tags" Target="../tags/tag12.xml"/><Relationship Id="rId5" Type="http://schemas.openxmlformats.org/officeDocument/2006/relationships/image" Target="../media/image20.png"/><Relationship Id="rId4" Type="http://schemas.openxmlformats.org/officeDocument/2006/relationships/image" Target="../media/image21.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0.xml"/><Relationship Id="rId1" Type="http://schemas.openxmlformats.org/officeDocument/2006/relationships/tags" Target="../tags/tag13.xml"/><Relationship Id="rId5" Type="http://schemas.openxmlformats.org/officeDocument/2006/relationships/image" Target="../media/image31.svg"/><Relationship Id="rId4" Type="http://schemas.openxmlformats.org/officeDocument/2006/relationships/image" Target="../media/image30.sv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0.xml"/><Relationship Id="rId1" Type="http://schemas.openxmlformats.org/officeDocument/2006/relationships/tags" Target="../tags/tag14.xml"/><Relationship Id="rId4" Type="http://schemas.openxmlformats.org/officeDocument/2006/relationships/image" Target="../media/image32.sv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9.xml"/><Relationship Id="rId1" Type="http://schemas.openxmlformats.org/officeDocument/2006/relationships/tags" Target="../tags/tag15.xml"/><Relationship Id="rId5" Type="http://schemas.openxmlformats.org/officeDocument/2006/relationships/image" Target="../media/image20.pn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notesSlide" Target="../notesSlides/notesSlide15.xml"/><Relationship Id="rId7" Type="http://schemas.openxmlformats.org/officeDocument/2006/relationships/diagramColors" Target="../diagrams/colors2.xml"/><Relationship Id="rId2" Type="http://schemas.openxmlformats.org/officeDocument/2006/relationships/slideLayout" Target="../slideLayouts/slideLayout20.xml"/><Relationship Id="rId1" Type="http://schemas.openxmlformats.org/officeDocument/2006/relationships/tags" Target="../tags/tag16.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slideLayout" Target="../slideLayouts/slideLayout11.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9.xml"/><Relationship Id="rId1" Type="http://schemas.openxmlformats.org/officeDocument/2006/relationships/tags" Target="../tags/tag18.xml"/><Relationship Id="rId5" Type="http://schemas.openxmlformats.org/officeDocument/2006/relationships/image" Target="../media/image20.png"/><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notesSlide" Target="../notesSlides/notesSlide17.xml"/><Relationship Id="rId7" Type="http://schemas.openxmlformats.org/officeDocument/2006/relationships/diagramColors" Target="../diagrams/colors3.xml"/><Relationship Id="rId2" Type="http://schemas.openxmlformats.org/officeDocument/2006/relationships/slideLayout" Target="../slideLayouts/slideLayout20.xml"/><Relationship Id="rId1" Type="http://schemas.openxmlformats.org/officeDocument/2006/relationships/tags" Target="../tags/tag19.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0.xml"/><Relationship Id="rId1" Type="http://schemas.openxmlformats.org/officeDocument/2006/relationships/tags" Target="../tags/tag20.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9.xml"/><Relationship Id="rId1" Type="http://schemas.openxmlformats.org/officeDocument/2006/relationships/tags" Target="../tags/tag3.xml"/><Relationship Id="rId5" Type="http://schemas.openxmlformats.org/officeDocument/2006/relationships/image" Target="../media/image20.png"/><Relationship Id="rId4" Type="http://schemas.openxmlformats.org/officeDocument/2006/relationships/image" Target="../media/image21.png"/></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0.xml"/><Relationship Id="rId1" Type="http://schemas.openxmlformats.org/officeDocument/2006/relationships/tags" Target="../tags/tag21.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0.xml"/><Relationship Id="rId1" Type="http://schemas.openxmlformats.org/officeDocument/2006/relationships/tags" Target="../tags/tag22.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0.xml"/><Relationship Id="rId1" Type="http://schemas.openxmlformats.org/officeDocument/2006/relationships/tags" Target="../tags/tag23.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0.xml"/><Relationship Id="rId1" Type="http://schemas.openxmlformats.org/officeDocument/2006/relationships/tags" Target="../tags/tag24.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0.xml"/><Relationship Id="rId1" Type="http://schemas.openxmlformats.org/officeDocument/2006/relationships/tags" Target="../tags/tag25.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20.xml"/><Relationship Id="rId1" Type="http://schemas.openxmlformats.org/officeDocument/2006/relationships/tags" Target="../tags/tag26.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20.xml"/><Relationship Id="rId1" Type="http://schemas.openxmlformats.org/officeDocument/2006/relationships/tags" Target="../tags/tag27.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20.xml"/><Relationship Id="rId1" Type="http://schemas.openxmlformats.org/officeDocument/2006/relationships/tags" Target="../tags/tag28.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20.xml"/><Relationship Id="rId1" Type="http://schemas.openxmlformats.org/officeDocument/2006/relationships/tags" Target="../tags/tag29.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20.xml"/><Relationship Id="rId1" Type="http://schemas.openxmlformats.org/officeDocument/2006/relationships/tags" Target="../tags/tag30.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0.xml"/><Relationship Id="rId1" Type="http://schemas.openxmlformats.org/officeDocument/2006/relationships/tags" Target="../tags/tag4.xml"/><Relationship Id="rId4" Type="http://schemas.openxmlformats.org/officeDocument/2006/relationships/image" Target="../media/image22.jp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20.xml"/><Relationship Id="rId1" Type="http://schemas.openxmlformats.org/officeDocument/2006/relationships/tags" Target="../tags/tag31.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9.xml"/><Relationship Id="rId1" Type="http://schemas.openxmlformats.org/officeDocument/2006/relationships/tags" Target="../tags/tag32.xml"/><Relationship Id="rId5" Type="http://schemas.openxmlformats.org/officeDocument/2006/relationships/image" Target="../media/image20.png"/><Relationship Id="rId4" Type="http://schemas.openxmlformats.org/officeDocument/2006/relationships/image" Target="../media/image21.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1.xml"/><Relationship Id="rId1" Type="http://schemas.openxmlformats.org/officeDocument/2006/relationships/tags" Target="../tags/tag33.xml"/><Relationship Id="rId5" Type="http://schemas.openxmlformats.org/officeDocument/2006/relationships/image" Target="../media/image20.png"/><Relationship Id="rId4" Type="http://schemas.openxmlformats.org/officeDocument/2006/relationships/image" Target="../media/image21.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2.xml"/><Relationship Id="rId7" Type="http://schemas.openxmlformats.org/officeDocument/2006/relationships/image" Target="../media/image50.png"/><Relationship Id="rId2" Type="http://schemas.openxmlformats.org/officeDocument/2006/relationships/slideLayout" Target="../slideLayouts/slideLayout20.xml"/><Relationship Id="rId1" Type="http://schemas.openxmlformats.org/officeDocument/2006/relationships/tags" Target="../tags/tag34.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20.xml"/><Relationship Id="rId1" Type="http://schemas.openxmlformats.org/officeDocument/2006/relationships/tags" Target="../tags/tag35.xm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20.xml"/><Relationship Id="rId1" Type="http://schemas.openxmlformats.org/officeDocument/2006/relationships/tags" Target="../tags/tag36.xm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20.xml"/><Relationship Id="rId1" Type="http://schemas.openxmlformats.org/officeDocument/2006/relationships/tags" Target="../tags/tag37.xml"/><Relationship Id="rId5" Type="http://schemas.openxmlformats.org/officeDocument/2006/relationships/image" Target="../media/image51.emf"/><Relationship Id="rId4" Type="http://schemas.openxmlformats.org/officeDocument/2006/relationships/oleObject" Target="../embeddings/oleObject1.bin"/></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20.xml"/><Relationship Id="rId1" Type="http://schemas.openxmlformats.org/officeDocument/2006/relationships/tags" Target="../tags/tag38.xml"/><Relationship Id="rId5" Type="http://schemas.openxmlformats.org/officeDocument/2006/relationships/image" Target="../media/image52.emf"/><Relationship Id="rId4" Type="http://schemas.openxmlformats.org/officeDocument/2006/relationships/oleObject" Target="../embeddings/oleObject2.bin"/></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0.xml"/><Relationship Id="rId1" Type="http://schemas.openxmlformats.org/officeDocument/2006/relationships/tags" Target="../tags/tag39.xml"/><Relationship Id="rId5" Type="http://schemas.openxmlformats.org/officeDocument/2006/relationships/image" Target="../media/image53.emf"/><Relationship Id="rId4" Type="http://schemas.openxmlformats.org/officeDocument/2006/relationships/oleObject" Target="../embeddings/oleObject3.bin"/></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20.xml"/><Relationship Id="rId1" Type="http://schemas.openxmlformats.org/officeDocument/2006/relationships/tags" Target="../tags/tag40.xml"/><Relationship Id="rId5" Type="http://schemas.openxmlformats.org/officeDocument/2006/relationships/image" Target="../media/image54.emf"/><Relationship Id="rId4" Type="http://schemas.openxmlformats.org/officeDocument/2006/relationships/oleObject" Target="../embeddings/oleObject4.bin"/></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4.xml"/><Relationship Id="rId7" Type="http://schemas.openxmlformats.org/officeDocument/2006/relationships/diagramColors" Target="../diagrams/colors1.xml"/><Relationship Id="rId2" Type="http://schemas.openxmlformats.org/officeDocument/2006/relationships/slideLayout" Target="../slideLayouts/slideLayout20.xml"/><Relationship Id="rId1" Type="http://schemas.openxmlformats.org/officeDocument/2006/relationships/tags" Target="../tags/tag5.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20.xml"/><Relationship Id="rId1" Type="http://schemas.openxmlformats.org/officeDocument/2006/relationships/tags" Target="../tags/tag41.xml"/><Relationship Id="rId5" Type="http://schemas.openxmlformats.org/officeDocument/2006/relationships/image" Target="../media/image55.emf"/><Relationship Id="rId4" Type="http://schemas.openxmlformats.org/officeDocument/2006/relationships/oleObject" Target="../embeddings/oleObject5.bin"/></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20.xml"/><Relationship Id="rId1" Type="http://schemas.openxmlformats.org/officeDocument/2006/relationships/tags" Target="../tags/tag42.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20.xml"/><Relationship Id="rId1" Type="http://schemas.openxmlformats.org/officeDocument/2006/relationships/tags" Target="../tags/tag43.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20.xml"/><Relationship Id="rId1" Type="http://schemas.openxmlformats.org/officeDocument/2006/relationships/tags" Target="../tags/tag44.xml"/><Relationship Id="rId4" Type="http://schemas.openxmlformats.org/officeDocument/2006/relationships/image" Target="../media/image56.png"/></Relationships>
</file>

<file path=ppt/slides/_rels/slide44.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notesSlide" Target="../notesSlides/notesSlide43.xml"/><Relationship Id="rId7" Type="http://schemas.openxmlformats.org/officeDocument/2006/relationships/diagramColors" Target="../diagrams/colors4.xml"/><Relationship Id="rId2" Type="http://schemas.openxmlformats.org/officeDocument/2006/relationships/slideLayout" Target="../slideLayouts/slideLayout20.xml"/><Relationship Id="rId1" Type="http://schemas.openxmlformats.org/officeDocument/2006/relationships/tags" Target="../tags/tag45.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20.xml"/><Relationship Id="rId1" Type="http://schemas.openxmlformats.org/officeDocument/2006/relationships/tags" Target="../tags/tag46.xml"/></Relationships>
</file>

<file path=ppt/slides/_rels/slide4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slideLayout" Target="../slideLayouts/slideLayout10.xml"/><Relationship Id="rId1" Type="http://schemas.openxmlformats.org/officeDocument/2006/relationships/tags" Target="../tags/tag47.xml"/></Relationships>
</file>

<file path=ppt/slides/_rels/slide47.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notesSlide" Target="../notesSlides/notesSlide45.xml"/><Relationship Id="rId7" Type="http://schemas.openxmlformats.org/officeDocument/2006/relationships/diagramColors" Target="../diagrams/colors5.xml"/><Relationship Id="rId2" Type="http://schemas.openxmlformats.org/officeDocument/2006/relationships/slideLayout" Target="../slideLayouts/slideLayout20.xml"/><Relationship Id="rId1" Type="http://schemas.openxmlformats.org/officeDocument/2006/relationships/tags" Target="../tags/tag48.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slideLayout" Target="../slideLayouts/slideLayout20.xml"/><Relationship Id="rId1" Type="http://schemas.openxmlformats.org/officeDocument/2006/relationships/tags" Target="../tags/tag49.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20.xml"/><Relationship Id="rId1" Type="http://schemas.openxmlformats.org/officeDocument/2006/relationships/tags" Target="../tags/tag50.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0.xml"/><Relationship Id="rId1" Type="http://schemas.openxmlformats.org/officeDocument/2006/relationships/tags" Target="../tags/tag6.xml"/></Relationships>
</file>

<file path=ppt/slides/_rels/slide5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slideLayout" Target="../slideLayouts/slideLayout11.xml"/><Relationship Id="rId1" Type="http://schemas.openxmlformats.org/officeDocument/2006/relationships/tags" Target="../tags/tag51.xml"/></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20.xml"/><Relationship Id="rId1" Type="http://schemas.openxmlformats.org/officeDocument/2006/relationships/tags" Target="../tags/tag52.xml"/></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20.xml"/><Relationship Id="rId1" Type="http://schemas.openxmlformats.org/officeDocument/2006/relationships/tags" Target="../tags/tag53.xml"/><Relationship Id="rId6" Type="http://schemas.openxmlformats.org/officeDocument/2006/relationships/image" Target="../media/image61.svg"/><Relationship Id="rId5" Type="http://schemas.openxmlformats.org/officeDocument/2006/relationships/image" Target="../media/image60.svg"/><Relationship Id="rId4" Type="http://schemas.openxmlformats.org/officeDocument/2006/relationships/image" Target="../media/image59.svg"/></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20.xml"/><Relationship Id="rId1" Type="http://schemas.openxmlformats.org/officeDocument/2006/relationships/tags" Target="../tags/tag54.xml"/></Relationships>
</file>

<file path=ppt/slides/_rels/slide54.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notesSlide" Target="../notesSlides/notesSlide50.xml"/><Relationship Id="rId7" Type="http://schemas.openxmlformats.org/officeDocument/2006/relationships/diagramColors" Target="../diagrams/colors7.xml"/><Relationship Id="rId2" Type="http://schemas.openxmlformats.org/officeDocument/2006/relationships/slideLayout" Target="../slideLayouts/slideLayout20.xml"/><Relationship Id="rId1" Type="http://schemas.openxmlformats.org/officeDocument/2006/relationships/tags" Target="../tags/tag55.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55.xml.rels><?xml version="1.0" encoding="UTF-8" standalone="yes"?>
<Relationships xmlns="http://schemas.openxmlformats.org/package/2006/relationships"><Relationship Id="rId8" Type="http://schemas.microsoft.com/office/2007/relationships/diagramDrawing" Target="../diagrams/drawing8.xml"/><Relationship Id="rId3" Type="http://schemas.openxmlformats.org/officeDocument/2006/relationships/notesSlide" Target="../notesSlides/notesSlide51.xml"/><Relationship Id="rId7" Type="http://schemas.openxmlformats.org/officeDocument/2006/relationships/diagramColors" Target="../diagrams/colors8.xml"/><Relationship Id="rId2" Type="http://schemas.openxmlformats.org/officeDocument/2006/relationships/slideLayout" Target="../slideLayouts/slideLayout20.xml"/><Relationship Id="rId1" Type="http://schemas.openxmlformats.org/officeDocument/2006/relationships/tags" Target="../tags/tag56.xml"/><Relationship Id="rId6" Type="http://schemas.openxmlformats.org/officeDocument/2006/relationships/diagramQuickStyle" Target="../diagrams/quickStyle8.xml"/><Relationship Id="rId5" Type="http://schemas.openxmlformats.org/officeDocument/2006/relationships/diagramLayout" Target="../diagrams/layout8.xml"/><Relationship Id="rId4" Type="http://schemas.openxmlformats.org/officeDocument/2006/relationships/diagramData" Target="../diagrams/data8.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20.xml"/><Relationship Id="rId1" Type="http://schemas.openxmlformats.org/officeDocument/2006/relationships/tags" Target="../tags/tag57.xml"/></Relationships>
</file>

<file path=ppt/slides/_rels/slide5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slideLayout" Target="../slideLayouts/slideLayout10.xml"/><Relationship Id="rId1" Type="http://schemas.openxmlformats.org/officeDocument/2006/relationships/tags" Target="../tags/tag58.xml"/></Relationships>
</file>

<file path=ppt/slides/_rels/slide5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slideLayout" Target="../slideLayouts/slideLayout11.xml"/><Relationship Id="rId1" Type="http://schemas.openxmlformats.org/officeDocument/2006/relationships/tags" Target="../tags/tag59.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0.xml"/><Relationship Id="rId1" Type="http://schemas.openxmlformats.org/officeDocument/2006/relationships/tags" Target="../tags/tag7.xml"/><Relationship Id="rId4" Type="http://schemas.openxmlformats.org/officeDocument/2006/relationships/image" Target="../media/image28.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0.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0.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9.xml"/><Relationship Id="rId1" Type="http://schemas.openxmlformats.org/officeDocument/2006/relationships/tags" Target="../tags/tag10.xml"/><Relationship Id="rId5" Type="http://schemas.openxmlformats.org/officeDocument/2006/relationships/image" Target="../media/image20.pn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0DE3498-A7CB-F4DB-EFC4-012A24B9F0B1}"/>
              </a:ext>
            </a:extLst>
          </p:cNvPr>
          <p:cNvPicPr>
            <a:picLocks noChangeAspect="1"/>
          </p:cNvPicPr>
          <p:nvPr/>
        </p:nvPicPr>
        <p:blipFill>
          <a:blip r:embed="rId4"/>
          <a:stretch>
            <a:fillRect/>
          </a:stretch>
        </p:blipFill>
        <p:spPr>
          <a:xfrm>
            <a:off x="2157016" y="1732546"/>
            <a:ext cx="7877965" cy="3148799"/>
          </a:xfrm>
          <a:prstGeom prst="rect">
            <a:avLst/>
          </a:prstGeom>
        </p:spPr>
      </p:pic>
      <p:sp>
        <p:nvSpPr>
          <p:cNvPr id="10" name="Subtitle 2">
            <a:extLst>
              <a:ext uri="{FF2B5EF4-FFF2-40B4-BE49-F238E27FC236}">
                <a16:creationId xmlns:a16="http://schemas.microsoft.com/office/drawing/2014/main" id="{14ECCBE8-F2AC-5DFD-A875-C3F06CFF1E90}"/>
              </a:ext>
            </a:extLst>
          </p:cNvPr>
          <p:cNvSpPr>
            <a:spLocks noGrp="1"/>
          </p:cNvSpPr>
          <p:nvPr>
            <p:ph type="subTitle" idx="1"/>
          </p:nvPr>
        </p:nvSpPr>
        <p:spPr>
          <a:xfrm>
            <a:off x="1764144" y="4709786"/>
            <a:ext cx="8663711" cy="876821"/>
          </a:xfrm>
        </p:spPr>
        <p:txBody>
          <a:bodyPr>
            <a:normAutofit lnSpcReduction="10000"/>
          </a:bodyPr>
          <a:lstStyle/>
          <a:p>
            <a:r>
              <a:rPr lang="en-US" dirty="0"/>
              <a:t>Professional Assault Response Training (PART®)</a:t>
            </a:r>
          </a:p>
          <a:p>
            <a:r>
              <a:rPr lang="en-US" dirty="0"/>
              <a:t>6</a:t>
            </a:r>
            <a:r>
              <a:rPr lang="en-US" baseline="30000" dirty="0"/>
              <a:t>th</a:t>
            </a:r>
            <a:r>
              <a:rPr lang="en-US" dirty="0"/>
              <a:t> Edition, Blended Session</a:t>
            </a:r>
          </a:p>
        </p:txBody>
      </p:sp>
      <p:sp>
        <p:nvSpPr>
          <p:cNvPr id="5" name="Rectangle 4">
            <a:extLst>
              <a:ext uri="{FF2B5EF4-FFF2-40B4-BE49-F238E27FC236}">
                <a16:creationId xmlns:a16="http://schemas.microsoft.com/office/drawing/2014/main" id="{D226A626-48AB-52A0-36B0-1F5F812EE07C}"/>
              </a:ext>
            </a:extLst>
          </p:cNvPr>
          <p:cNvSpPr/>
          <p:nvPr/>
        </p:nvSpPr>
        <p:spPr>
          <a:xfrm>
            <a:off x="1491915" y="1648326"/>
            <a:ext cx="9192127" cy="3477128"/>
          </a:xfrm>
          <a:prstGeom prst="rect">
            <a:avLst/>
          </a:prstGeom>
          <a:noFill/>
          <a:ln w="38100" cap="flat">
            <a:solidFill>
              <a:schemeClr val="bg1"/>
            </a:solidFill>
            <a:prstDash val="solid"/>
            <a:miter/>
          </a:ln>
        </p:spPr>
        <p:txBody>
          <a:bodyPr rtlCol="0" anchor="ctr"/>
          <a:lstStyle/>
          <a:p>
            <a:pPr algn="l"/>
            <a:endParaRPr lang="en-CA"/>
          </a:p>
        </p:txBody>
      </p:sp>
    </p:spTree>
    <p:custDataLst>
      <p:tags r:id="rId1"/>
    </p:custDataLst>
    <p:extLst>
      <p:ext uri="{BB962C8B-B14F-4D97-AF65-F5344CB8AC3E}">
        <p14:creationId xmlns:p14="http://schemas.microsoft.com/office/powerpoint/2010/main" val="1808378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CD5410-E5C1-B17B-77ED-EBA7ECF318F0}"/>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E20C8B04-848A-D9EA-A0BB-22C759119086}"/>
              </a:ext>
            </a:extLst>
          </p:cNvPr>
          <p:cNvSpPr>
            <a:spLocks noGrp="1"/>
          </p:cNvSpPr>
          <p:nvPr>
            <p:ph type="title"/>
          </p:nvPr>
        </p:nvSpPr>
        <p:spPr>
          <a:xfrm>
            <a:off x="623888" y="544513"/>
            <a:ext cx="10939462" cy="720725"/>
          </a:xfrm>
        </p:spPr>
        <p:txBody>
          <a:bodyPr>
            <a:normAutofit/>
          </a:bodyPr>
          <a:lstStyle/>
          <a:p>
            <a:pPr algn="ctr"/>
            <a:r>
              <a:rPr lang="en-US" sz="3600" dirty="0"/>
              <a:t>Remember…</a:t>
            </a:r>
          </a:p>
        </p:txBody>
      </p:sp>
      <p:sp>
        <p:nvSpPr>
          <p:cNvPr id="3" name="Content Placeholder 2">
            <a:extLst>
              <a:ext uri="{FF2B5EF4-FFF2-40B4-BE49-F238E27FC236}">
                <a16:creationId xmlns:a16="http://schemas.microsoft.com/office/drawing/2014/main" id="{BDBF0FA1-06E1-8789-3CD6-A4516F606824}"/>
              </a:ext>
            </a:extLst>
          </p:cNvPr>
          <p:cNvSpPr>
            <a:spLocks noGrp="1"/>
          </p:cNvSpPr>
          <p:nvPr>
            <p:ph idx="1"/>
          </p:nvPr>
        </p:nvSpPr>
        <p:spPr>
          <a:xfrm>
            <a:off x="2164011" y="1484784"/>
            <a:ext cx="7859216" cy="1944216"/>
          </a:xfrm>
        </p:spPr>
        <p:txBody>
          <a:bodyPr/>
          <a:lstStyle/>
          <a:p>
            <a:pPr marL="0" marR="6350" indent="0" algn="ctr">
              <a:buNone/>
            </a:pPr>
            <a:endParaRPr lang="en-CA" sz="1800" dirty="0">
              <a:effectLst/>
              <a:latin typeface="Times New Roman" panose="02020603050405020304" pitchFamily="18" charset="0"/>
              <a:ea typeface="Times New Roman" panose="02020603050405020304" pitchFamily="18" charset="0"/>
            </a:endParaRPr>
          </a:p>
          <a:p>
            <a:pPr marL="0" marR="6350" indent="0" algn="ctr">
              <a:buNone/>
            </a:pPr>
            <a:r>
              <a:rPr lang="en-US" sz="2600" i="1" dirty="0">
                <a:effectLst/>
                <a:latin typeface="Open Sans" pitchFamily="2" charset="0"/>
                <a:ea typeface="Open Sans" pitchFamily="2" charset="0"/>
                <a:cs typeface="Open Sans" pitchFamily="2" charset="0"/>
              </a:rPr>
              <a:t>"All </a:t>
            </a:r>
            <a:r>
              <a:rPr lang="en-US" sz="2600" i="1" dirty="0" err="1">
                <a:effectLst/>
                <a:latin typeface="Open Sans" pitchFamily="2" charset="0"/>
                <a:ea typeface="Open Sans" pitchFamily="2" charset="0"/>
                <a:cs typeface="Open Sans" pitchFamily="2" charset="0"/>
              </a:rPr>
              <a:t>behaviour</a:t>
            </a:r>
            <a:r>
              <a:rPr lang="en-US" sz="2600" i="1" dirty="0">
                <a:effectLst/>
                <a:latin typeface="Open Sans" pitchFamily="2" charset="0"/>
                <a:ea typeface="Open Sans" pitchFamily="2" charset="0"/>
                <a:cs typeface="Open Sans" pitchFamily="2" charset="0"/>
              </a:rPr>
              <a:t> is a form of communication.” </a:t>
            </a:r>
            <a:endParaRPr lang="en-CA" sz="2600" dirty="0">
              <a:effectLst/>
              <a:latin typeface="Open Sans" pitchFamily="2" charset="0"/>
              <a:ea typeface="Open Sans" pitchFamily="2" charset="0"/>
              <a:cs typeface="Open Sans" pitchFamily="2" charset="0"/>
            </a:endParaRPr>
          </a:p>
          <a:p>
            <a:pPr marL="0" marR="6350" indent="0" algn="ctr">
              <a:buNone/>
            </a:pPr>
            <a:r>
              <a:rPr lang="en-US" sz="1800" i="1" dirty="0">
                <a:effectLst/>
                <a:latin typeface="Open Sans" pitchFamily="2" charset="0"/>
                <a:ea typeface="Open Sans" pitchFamily="2" charset="0"/>
                <a:cs typeface="Open Sans" pitchFamily="2" charset="0"/>
              </a:rPr>
              <a:t>(Dr. Becky Bailey, 2023)</a:t>
            </a:r>
            <a:endParaRPr lang="en-CA" sz="1800" dirty="0">
              <a:effectLst/>
              <a:latin typeface="Open Sans" pitchFamily="2" charset="0"/>
              <a:ea typeface="Open Sans" pitchFamily="2" charset="0"/>
              <a:cs typeface="Open Sans" pitchFamily="2" charset="0"/>
            </a:endParaRPr>
          </a:p>
          <a:p>
            <a:endParaRPr lang="en-CA" dirty="0"/>
          </a:p>
        </p:txBody>
      </p:sp>
      <p:pic>
        <p:nvPicPr>
          <p:cNvPr id="5" name="Picture 4" descr="A person holding a mask&#10;&#10;Description automatically generated">
            <a:extLst>
              <a:ext uri="{FF2B5EF4-FFF2-40B4-BE49-F238E27FC236}">
                <a16:creationId xmlns:a16="http://schemas.microsoft.com/office/drawing/2014/main" id="{2AD7ED78-47B5-33EC-9BEB-5644EA10860D}"/>
              </a:ext>
            </a:extLst>
          </p:cNvPr>
          <p:cNvPicPr>
            <a:picLocks noChangeAspect="1"/>
          </p:cNvPicPr>
          <p:nvPr/>
        </p:nvPicPr>
        <p:blipFill>
          <a:blip r:embed="rId4">
            <a:extLst>
              <a:ext uri="{28A0092B-C50C-407E-A947-70E740481C1C}">
                <a14:useLocalDpi xmlns:a14="http://schemas.microsoft.com/office/drawing/2010/main" val="0"/>
              </a:ext>
            </a:extLst>
          </a:blip>
          <a:srcRect t="6970" b="13198"/>
          <a:stretch/>
        </p:blipFill>
        <p:spPr>
          <a:xfrm>
            <a:off x="1521619" y="2767990"/>
            <a:ext cx="9144000" cy="3744416"/>
          </a:xfrm>
          <a:prstGeom prst="rect">
            <a:avLst/>
          </a:prstGeom>
        </p:spPr>
      </p:pic>
    </p:spTree>
    <p:custDataLst>
      <p:tags r:id="rId1"/>
    </p:custDataLst>
    <p:extLst>
      <p:ext uri="{BB962C8B-B14F-4D97-AF65-F5344CB8AC3E}">
        <p14:creationId xmlns:p14="http://schemas.microsoft.com/office/powerpoint/2010/main" val="21954740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DFBF88C4-078C-2B5A-D42E-F913476293A5}"/>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619E160C-25CA-AAF6-45C6-CED4466EE1F8}"/>
              </a:ext>
            </a:extLst>
          </p:cNvPr>
          <p:cNvSpPr>
            <a:spLocks noGrp="1"/>
          </p:cNvSpPr>
          <p:nvPr>
            <p:ph type="title"/>
          </p:nvPr>
        </p:nvSpPr>
        <p:spPr>
          <a:xfrm>
            <a:off x="3889945" y="923197"/>
            <a:ext cx="7555346" cy="720437"/>
          </a:xfrm>
        </p:spPr>
        <p:txBody>
          <a:bodyPr/>
          <a:lstStyle/>
          <a:p>
            <a:pPr algn="ctr"/>
            <a:r>
              <a:rPr lang="en-US" dirty="0"/>
              <a:t>Professionalism</a:t>
            </a:r>
          </a:p>
        </p:txBody>
      </p:sp>
      <p:pic>
        <p:nvPicPr>
          <p:cNvPr id="2" name="Picture 1">
            <a:extLst>
              <a:ext uri="{FF2B5EF4-FFF2-40B4-BE49-F238E27FC236}">
                <a16:creationId xmlns:a16="http://schemas.microsoft.com/office/drawing/2014/main" id="{4BFB8732-E56E-DE3B-6E3E-36C485AFE9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5690" y="1643634"/>
            <a:ext cx="2865341" cy="1081212"/>
          </a:xfrm>
          <a:prstGeom prst="rect">
            <a:avLst/>
          </a:prstGeom>
        </p:spPr>
      </p:pic>
      <p:pic>
        <p:nvPicPr>
          <p:cNvPr id="3" name="Picture 2">
            <a:extLst>
              <a:ext uri="{FF2B5EF4-FFF2-40B4-BE49-F238E27FC236}">
                <a16:creationId xmlns:a16="http://schemas.microsoft.com/office/drawing/2014/main" id="{4DA827EA-2ECC-6D24-A5E0-F221A13A99AA}"/>
              </a:ext>
            </a:extLst>
          </p:cNvPr>
          <p:cNvPicPr>
            <a:picLocks noChangeAspect="1"/>
          </p:cNvPicPr>
          <p:nvPr/>
        </p:nvPicPr>
        <p:blipFill>
          <a:blip r:embed="rId5"/>
          <a:stretch>
            <a:fillRect/>
          </a:stretch>
        </p:blipFill>
        <p:spPr>
          <a:xfrm>
            <a:off x="376343" y="3429000"/>
            <a:ext cx="3257193" cy="1301890"/>
          </a:xfrm>
          <a:prstGeom prst="rect">
            <a:avLst/>
          </a:prstGeom>
        </p:spPr>
      </p:pic>
      <p:sp>
        <p:nvSpPr>
          <p:cNvPr id="4" name="TextBox 3">
            <a:extLst>
              <a:ext uri="{FF2B5EF4-FFF2-40B4-BE49-F238E27FC236}">
                <a16:creationId xmlns:a16="http://schemas.microsoft.com/office/drawing/2014/main" id="{341A7FD4-BDA4-35B0-7973-D892E8227CF9}"/>
              </a:ext>
            </a:extLst>
          </p:cNvPr>
          <p:cNvSpPr txBox="1"/>
          <p:nvPr/>
        </p:nvSpPr>
        <p:spPr>
          <a:xfrm>
            <a:off x="4175878" y="2149151"/>
            <a:ext cx="6983480" cy="3046988"/>
          </a:xfrm>
          <a:prstGeom prst="rect">
            <a:avLst/>
          </a:prstGeom>
          <a:noFill/>
        </p:spPr>
        <p:txBody>
          <a:bodyPr wrap="square" rtlCol="0">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CA" sz="2400" b="1" i="0" u="none" strike="noStrike" kern="1200" cap="none" spc="0" normalizeH="0" baseline="0" noProof="0" dirty="0">
                <a:ln>
                  <a:noFill/>
                </a:ln>
                <a:solidFill>
                  <a:srgbClr val="000000"/>
                </a:solidFill>
                <a:effectLst/>
                <a:uLnTx/>
                <a:uFillTx/>
                <a:latin typeface="Open Sans" pitchFamily="2" charset="0"/>
                <a:ea typeface="Open Sans" pitchFamily="2" charset="0"/>
                <a:cs typeface="Open Sans" pitchFamily="2" charset="0"/>
              </a:rPr>
              <a:t>Principle</a:t>
            </a:r>
          </a:p>
          <a:p>
            <a:pPr algn="just"/>
            <a:endParaRPr lang="en-US" sz="2400" dirty="0">
              <a:ea typeface="Times New Roman" panose="02020603050405020304" pitchFamily="18" charset="0"/>
              <a:cs typeface="Arial" panose="020B0604020202020204" pitchFamily="34" charset="0"/>
            </a:endParaRPr>
          </a:p>
          <a:p>
            <a:pPr algn="just"/>
            <a:r>
              <a:rPr lang="en-US" sz="2400" dirty="0">
                <a:ea typeface="Times New Roman" panose="02020603050405020304" pitchFamily="18" charset="0"/>
                <a:cs typeface="Arial" panose="020B0604020202020204" pitchFamily="34" charset="0"/>
              </a:rPr>
              <a:t>Workers who understand why they have chosen to work in the healthcare/human services field are more motivated to respond in a positive manner when responding to difficult or challenging </a:t>
            </a:r>
            <a:r>
              <a:rPr lang="en-US" sz="2400" dirty="0" err="1">
                <a:ea typeface="Times New Roman" panose="02020603050405020304" pitchFamily="18" charset="0"/>
                <a:cs typeface="Arial" panose="020B0604020202020204" pitchFamily="34" charset="0"/>
              </a:rPr>
              <a:t>behaviours</a:t>
            </a:r>
            <a:r>
              <a:rPr lang="en-US" sz="2400" dirty="0">
                <a:ea typeface="Times New Roman" panose="02020603050405020304" pitchFamily="18" charset="0"/>
                <a:cs typeface="Arial" panose="020B0604020202020204" pitchFamily="34" charset="0"/>
              </a:rPr>
              <a:t> while not reacting with emotion.</a:t>
            </a:r>
          </a:p>
        </p:txBody>
      </p:sp>
    </p:spTree>
    <p:custDataLst>
      <p:tags r:id="rId1"/>
    </p:custDataLst>
    <p:extLst>
      <p:ext uri="{BB962C8B-B14F-4D97-AF65-F5344CB8AC3E}">
        <p14:creationId xmlns:p14="http://schemas.microsoft.com/office/powerpoint/2010/main" val="20273500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1D0075D2-2F43-565F-A65D-6F26850B29A7}"/>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E08F2959-0F30-5DF5-DD23-8FCF64040A3A}"/>
              </a:ext>
            </a:extLst>
          </p:cNvPr>
          <p:cNvSpPr>
            <a:spLocks noGrp="1"/>
          </p:cNvSpPr>
          <p:nvPr>
            <p:ph type="title"/>
          </p:nvPr>
        </p:nvSpPr>
        <p:spPr>
          <a:xfrm>
            <a:off x="623888" y="544513"/>
            <a:ext cx="10939462" cy="720725"/>
          </a:xfrm>
        </p:spPr>
        <p:txBody>
          <a:bodyPr>
            <a:normAutofit/>
          </a:bodyPr>
          <a:lstStyle/>
          <a:p>
            <a:pPr algn="ctr"/>
            <a:r>
              <a:rPr lang="en-US" sz="3600" dirty="0"/>
              <a:t>Response vs. Reaction</a:t>
            </a:r>
          </a:p>
        </p:txBody>
      </p:sp>
      <p:sp>
        <p:nvSpPr>
          <p:cNvPr id="7" name="Rectangle 6" descr="Confused Person">
            <a:extLst>
              <a:ext uri="{FF2B5EF4-FFF2-40B4-BE49-F238E27FC236}">
                <a16:creationId xmlns:a16="http://schemas.microsoft.com/office/drawing/2014/main" id="{ECCC6735-F757-83CA-6315-9A9A6466CB5D}"/>
              </a:ext>
            </a:extLst>
          </p:cNvPr>
          <p:cNvSpPr/>
          <p:nvPr/>
        </p:nvSpPr>
        <p:spPr>
          <a:xfrm>
            <a:off x="2625147" y="2376489"/>
            <a:ext cx="1695937" cy="1695937"/>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CA"/>
          </a:p>
        </p:txBody>
      </p:sp>
      <p:sp>
        <p:nvSpPr>
          <p:cNvPr id="8" name="Explosion: 8 Points 7">
            <a:extLst>
              <a:ext uri="{FF2B5EF4-FFF2-40B4-BE49-F238E27FC236}">
                <a16:creationId xmlns:a16="http://schemas.microsoft.com/office/drawing/2014/main" id="{4D497D53-72E7-1A3E-83C2-B2C75FF59F03}"/>
              </a:ext>
            </a:extLst>
          </p:cNvPr>
          <p:cNvSpPr/>
          <p:nvPr/>
        </p:nvSpPr>
        <p:spPr>
          <a:xfrm>
            <a:off x="2167947" y="1468817"/>
            <a:ext cx="914400" cy="914400"/>
          </a:xfrm>
          <a:prstGeom prst="irregularSeal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Rectangle 8" descr="Person with Idea">
            <a:extLst>
              <a:ext uri="{FF2B5EF4-FFF2-40B4-BE49-F238E27FC236}">
                <a16:creationId xmlns:a16="http://schemas.microsoft.com/office/drawing/2014/main" id="{C84FA951-F820-7CA2-C5BF-B9F76BE6AEEE}"/>
              </a:ext>
            </a:extLst>
          </p:cNvPr>
          <p:cNvSpPr/>
          <p:nvPr/>
        </p:nvSpPr>
        <p:spPr>
          <a:xfrm>
            <a:off x="7870916" y="2376488"/>
            <a:ext cx="1695937" cy="1695937"/>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CA"/>
          </a:p>
        </p:txBody>
      </p:sp>
      <p:sp>
        <p:nvSpPr>
          <p:cNvPr id="11" name="TextBox 10">
            <a:extLst>
              <a:ext uri="{FF2B5EF4-FFF2-40B4-BE49-F238E27FC236}">
                <a16:creationId xmlns:a16="http://schemas.microsoft.com/office/drawing/2014/main" id="{81BE71D6-8AF8-1F63-9295-2212FEE3EE75}"/>
              </a:ext>
            </a:extLst>
          </p:cNvPr>
          <p:cNvSpPr txBox="1"/>
          <p:nvPr/>
        </p:nvSpPr>
        <p:spPr>
          <a:xfrm>
            <a:off x="1165187" y="4072426"/>
            <a:ext cx="4615856" cy="1754326"/>
          </a:xfrm>
          <a:prstGeom prst="rect">
            <a:avLst/>
          </a:prstGeom>
          <a:noFill/>
        </p:spPr>
        <p:txBody>
          <a:bodyPr wrap="square">
            <a:spAutoFit/>
          </a:bodyPr>
          <a:lstStyle/>
          <a:p>
            <a:pPr lvl="0" algn="just">
              <a:lnSpc>
                <a:spcPct val="100000"/>
              </a:lnSpc>
            </a:pPr>
            <a:r>
              <a:rPr lang="en-CA" sz="1800" dirty="0">
                <a:latin typeface="Open Sans" pitchFamily="2" charset="0"/>
                <a:ea typeface="Open Sans" pitchFamily="2" charset="0"/>
                <a:cs typeface="Open Sans" pitchFamily="2" charset="0"/>
              </a:rPr>
              <a:t>A</a:t>
            </a:r>
            <a:r>
              <a:rPr lang="en-CA" sz="1800" b="1" dirty="0">
                <a:latin typeface="Open Sans" pitchFamily="2" charset="0"/>
                <a:ea typeface="Open Sans" pitchFamily="2" charset="0"/>
                <a:cs typeface="Open Sans" pitchFamily="2" charset="0"/>
              </a:rPr>
              <a:t> reaction</a:t>
            </a:r>
            <a:r>
              <a:rPr lang="en-CA" sz="1800" dirty="0">
                <a:latin typeface="Open Sans" pitchFamily="2" charset="0"/>
                <a:ea typeface="Open Sans" pitchFamily="2" charset="0"/>
                <a:cs typeface="Open Sans" pitchFamily="2" charset="0"/>
              </a:rPr>
              <a:t> is typically quick, instinctive, and often involves an emotional behavior in the moment. It's automatic and driven by immediate feelings or stimuli without much consideration of the consequences.</a:t>
            </a:r>
            <a:endParaRPr lang="en-US" sz="1800" dirty="0">
              <a:latin typeface="Open Sans" pitchFamily="2" charset="0"/>
              <a:ea typeface="Open Sans" pitchFamily="2" charset="0"/>
              <a:cs typeface="Open Sans" pitchFamily="2" charset="0"/>
            </a:endParaRPr>
          </a:p>
        </p:txBody>
      </p:sp>
      <p:sp>
        <p:nvSpPr>
          <p:cNvPr id="13" name="TextBox 12">
            <a:extLst>
              <a:ext uri="{FF2B5EF4-FFF2-40B4-BE49-F238E27FC236}">
                <a16:creationId xmlns:a16="http://schemas.microsoft.com/office/drawing/2014/main" id="{91D61264-A305-431A-3899-992C2C341847}"/>
              </a:ext>
            </a:extLst>
          </p:cNvPr>
          <p:cNvSpPr txBox="1"/>
          <p:nvPr/>
        </p:nvSpPr>
        <p:spPr>
          <a:xfrm>
            <a:off x="6549445" y="4072425"/>
            <a:ext cx="4615856" cy="1754326"/>
          </a:xfrm>
          <a:prstGeom prst="rect">
            <a:avLst/>
          </a:prstGeom>
          <a:noFill/>
        </p:spPr>
        <p:txBody>
          <a:bodyPr wrap="square">
            <a:spAutoFit/>
          </a:bodyPr>
          <a:lstStyle/>
          <a:p>
            <a:pPr lvl="0" algn="just">
              <a:lnSpc>
                <a:spcPct val="100000"/>
              </a:lnSpc>
            </a:pPr>
            <a:r>
              <a:rPr lang="en-CA" sz="1800" dirty="0">
                <a:latin typeface="Open Sans" pitchFamily="2" charset="0"/>
                <a:ea typeface="Open Sans" pitchFamily="2" charset="0"/>
                <a:cs typeface="Open Sans" pitchFamily="2" charset="0"/>
              </a:rPr>
              <a:t>A</a:t>
            </a:r>
            <a:r>
              <a:rPr lang="en-CA" sz="1800" b="1" dirty="0">
                <a:latin typeface="Open Sans" pitchFamily="2" charset="0"/>
                <a:ea typeface="Open Sans" pitchFamily="2" charset="0"/>
                <a:cs typeface="Open Sans" pitchFamily="2" charset="0"/>
              </a:rPr>
              <a:t> response</a:t>
            </a:r>
            <a:r>
              <a:rPr lang="en-CA" sz="1800" dirty="0">
                <a:latin typeface="Open Sans" pitchFamily="2" charset="0"/>
                <a:ea typeface="Open Sans" pitchFamily="2" charset="0"/>
                <a:cs typeface="Open Sans" pitchFamily="2" charset="0"/>
              </a:rPr>
              <a:t> is more thoughtful and deliberate. It involves self-control, assessing the situation, and choosing the best course of action or response, often considering the potential outcomes or effects.</a:t>
            </a:r>
            <a:endParaRPr lang="en-US" sz="1800" dirty="0">
              <a:latin typeface="Open Sans" pitchFamily="2" charset="0"/>
              <a:ea typeface="Open Sans" pitchFamily="2" charset="0"/>
              <a:cs typeface="Open Sans" pitchFamily="2" charset="0"/>
            </a:endParaRPr>
          </a:p>
        </p:txBody>
      </p:sp>
    </p:spTree>
    <p:custDataLst>
      <p:tags r:id="rId1"/>
    </p:custDataLst>
    <p:extLst>
      <p:ext uri="{BB962C8B-B14F-4D97-AF65-F5344CB8AC3E}">
        <p14:creationId xmlns:p14="http://schemas.microsoft.com/office/powerpoint/2010/main" val="9277312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7F5A45E9-618C-30DC-414B-475187D6D0E7}"/>
            </a:ext>
          </a:extLst>
        </p:cNvPr>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50377E10-4AA9-4763-DDFD-8B6B2E5E24D4}"/>
              </a:ext>
            </a:extLst>
          </p:cNvPr>
          <p:cNvSpPr/>
          <p:nvPr/>
        </p:nvSpPr>
        <p:spPr>
          <a:xfrm>
            <a:off x="1756219" y="1105559"/>
            <a:ext cx="8679561" cy="4465062"/>
          </a:xfrm>
          <a:prstGeom prst="roundRect">
            <a:avLst/>
          </a:prstGeom>
          <a:noFill/>
          <a:ln w="57150">
            <a:solidFill>
              <a:srgbClr val="1F605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indent="1588">
              <a:lnSpc>
                <a:spcPct val="150000"/>
              </a:lnSpc>
            </a:pPr>
            <a:r>
              <a:rPr lang="en-US" altLang="en-US" b="1">
                <a:latin typeface="Poppins" panose="00000500000000000000" pitchFamily="2" charset="0"/>
                <a:cs typeface="Poppins" panose="00000500000000000000" pitchFamily="2" charset="0"/>
              </a:rPr>
              <a:t>Professionalism is…</a:t>
            </a:r>
            <a:endParaRPr lang="en-US" altLang="en-US" b="1" dirty="0">
              <a:latin typeface="Poppins" panose="00000500000000000000" pitchFamily="2" charset="0"/>
              <a:cs typeface="Poppins" panose="00000500000000000000" pitchFamily="2" charset="0"/>
            </a:endParaRPr>
          </a:p>
        </p:txBody>
      </p:sp>
      <p:sp>
        <p:nvSpPr>
          <p:cNvPr id="8" name="TextBox 7">
            <a:extLst>
              <a:ext uri="{FF2B5EF4-FFF2-40B4-BE49-F238E27FC236}">
                <a16:creationId xmlns:a16="http://schemas.microsoft.com/office/drawing/2014/main" id="{066DF8C0-7550-C9DF-72D1-F0DF528AD829}"/>
              </a:ext>
            </a:extLst>
          </p:cNvPr>
          <p:cNvSpPr txBox="1"/>
          <p:nvPr/>
        </p:nvSpPr>
        <p:spPr>
          <a:xfrm>
            <a:off x="2397292" y="1606537"/>
            <a:ext cx="6093994" cy="844847"/>
          </a:xfrm>
          <a:prstGeom prst="rect">
            <a:avLst/>
          </a:prstGeom>
          <a:noFill/>
        </p:spPr>
        <p:txBody>
          <a:bodyPr wrap="square">
            <a:spAutoFit/>
          </a:bodyPr>
          <a:lstStyle/>
          <a:p>
            <a:pPr marL="0" indent="1588" eaLnBrk="1" hangingPunct="1">
              <a:lnSpc>
                <a:spcPct val="150000"/>
              </a:lnSpc>
              <a:spcBef>
                <a:spcPts val="0"/>
              </a:spcBef>
              <a:buFont typeface="Wingdings" pitchFamily="2" charset="2"/>
              <a:buNone/>
            </a:pPr>
            <a:r>
              <a:rPr lang="en-US" altLang="en-US" sz="3600" b="1" dirty="0">
                <a:latin typeface="Poppins" panose="00000500000000000000" pitchFamily="2" charset="0"/>
                <a:cs typeface="Poppins" panose="00000500000000000000" pitchFamily="2" charset="0"/>
              </a:rPr>
              <a:t>Professionalism is…</a:t>
            </a:r>
          </a:p>
        </p:txBody>
      </p:sp>
      <p:sp>
        <p:nvSpPr>
          <p:cNvPr id="9" name="TextBox 8">
            <a:extLst>
              <a:ext uri="{FF2B5EF4-FFF2-40B4-BE49-F238E27FC236}">
                <a16:creationId xmlns:a16="http://schemas.microsoft.com/office/drawing/2014/main" id="{77119DAF-3F7E-9AEF-4381-9789E988413E}"/>
              </a:ext>
            </a:extLst>
          </p:cNvPr>
          <p:cNvSpPr txBox="1"/>
          <p:nvPr/>
        </p:nvSpPr>
        <p:spPr>
          <a:xfrm>
            <a:off x="2397292" y="2451384"/>
            <a:ext cx="5832648" cy="2418867"/>
          </a:xfrm>
          <a:prstGeom prst="rect">
            <a:avLst/>
          </a:prstGeom>
          <a:noFill/>
        </p:spPr>
        <p:txBody>
          <a:bodyPr wrap="square" rtlCol="0">
            <a:spAutoFit/>
          </a:bodyPr>
          <a:lstStyle/>
          <a:p>
            <a:pPr>
              <a:lnSpc>
                <a:spcPct val="150000"/>
              </a:lnSpc>
            </a:pPr>
            <a:r>
              <a:rPr lang="en-US" sz="2600" dirty="0">
                <a:latin typeface="Open Sans" pitchFamily="2" charset="0"/>
                <a:ea typeface="Open Sans" pitchFamily="2" charset="0"/>
                <a:cs typeface="Open Sans" pitchFamily="2" charset="0"/>
              </a:rPr>
              <a:t>Taking responsibility for the disciplined management of </a:t>
            </a:r>
            <a:r>
              <a:rPr lang="en-US" sz="2600" b="1" i="1" dirty="0">
                <a:latin typeface="Open Sans" pitchFamily="2" charset="0"/>
                <a:ea typeface="Open Sans" pitchFamily="2" charset="0"/>
                <a:cs typeface="Open Sans" pitchFamily="2" charset="0"/>
              </a:rPr>
              <a:t>mood</a:t>
            </a:r>
            <a:r>
              <a:rPr lang="en-US" sz="2600" dirty="0">
                <a:latin typeface="Open Sans" pitchFamily="2" charset="0"/>
                <a:ea typeface="Open Sans" pitchFamily="2" charset="0"/>
                <a:cs typeface="Open Sans" pitchFamily="2" charset="0"/>
              </a:rPr>
              <a:t>, </a:t>
            </a:r>
            <a:r>
              <a:rPr lang="en-US" sz="2600" b="1" i="1" dirty="0">
                <a:latin typeface="Open Sans" pitchFamily="2" charset="0"/>
                <a:ea typeface="Open Sans" pitchFamily="2" charset="0"/>
                <a:cs typeface="Open Sans" pitchFamily="2" charset="0"/>
              </a:rPr>
              <a:t>attitude </a:t>
            </a:r>
            <a:r>
              <a:rPr lang="en-US" sz="2600" dirty="0">
                <a:latin typeface="Open Sans" pitchFamily="2" charset="0"/>
                <a:ea typeface="Open Sans" pitchFamily="2" charset="0"/>
                <a:cs typeface="Open Sans" pitchFamily="2" charset="0"/>
              </a:rPr>
              <a:t>and </a:t>
            </a:r>
            <a:r>
              <a:rPr lang="en-US" sz="2600" b="1" i="1" dirty="0">
                <a:latin typeface="Open Sans" pitchFamily="2" charset="0"/>
                <a:ea typeface="Open Sans" pitchFamily="2" charset="0"/>
                <a:cs typeface="Open Sans" pitchFamily="2" charset="0"/>
              </a:rPr>
              <a:t>motivation </a:t>
            </a:r>
            <a:r>
              <a:rPr lang="en-US" sz="2600" dirty="0">
                <a:latin typeface="Open Sans" pitchFamily="2" charset="0"/>
                <a:ea typeface="Open Sans" pitchFamily="2" charset="0"/>
                <a:cs typeface="Open Sans" pitchFamily="2" charset="0"/>
              </a:rPr>
              <a:t>in the service of the individual.</a:t>
            </a:r>
            <a:endParaRPr lang="en-CA" sz="2600" dirty="0">
              <a:latin typeface="Open Sans" pitchFamily="2" charset="0"/>
              <a:ea typeface="Open Sans" pitchFamily="2" charset="0"/>
              <a:cs typeface="Open Sans" pitchFamily="2" charset="0"/>
            </a:endParaRPr>
          </a:p>
        </p:txBody>
      </p:sp>
      <p:sp>
        <p:nvSpPr>
          <p:cNvPr id="10" name="Oval 9">
            <a:extLst>
              <a:ext uri="{FF2B5EF4-FFF2-40B4-BE49-F238E27FC236}">
                <a16:creationId xmlns:a16="http://schemas.microsoft.com/office/drawing/2014/main" id="{B63BEEC8-F78E-0A48-1036-2AD83C630FAC}"/>
              </a:ext>
            </a:extLst>
          </p:cNvPr>
          <p:cNvSpPr/>
          <p:nvPr/>
        </p:nvSpPr>
        <p:spPr>
          <a:xfrm>
            <a:off x="8750592" y="4004156"/>
            <a:ext cx="2088232" cy="2088232"/>
          </a:xfrm>
          <a:prstGeom prst="ellipse">
            <a:avLst/>
          </a:prstGeom>
          <a:solidFill>
            <a:srgbClr val="1F605C"/>
          </a:solidFill>
          <a:ln>
            <a:solidFill>
              <a:srgbClr val="0174B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11" name="Graphic 10" descr="Checklist with solid fill">
            <a:extLst>
              <a:ext uri="{FF2B5EF4-FFF2-40B4-BE49-F238E27FC236}">
                <a16:creationId xmlns:a16="http://schemas.microsoft.com/office/drawing/2014/main" id="{279F7C29-8FEA-853D-50A5-92675FDA6D0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981118" y="4220180"/>
            <a:ext cx="1656184" cy="1656184"/>
          </a:xfrm>
          <a:prstGeom prst="rect">
            <a:avLst/>
          </a:prstGeom>
        </p:spPr>
      </p:pic>
    </p:spTree>
    <p:custDataLst>
      <p:tags r:id="rId1"/>
    </p:custDataLst>
    <p:extLst>
      <p:ext uri="{BB962C8B-B14F-4D97-AF65-F5344CB8AC3E}">
        <p14:creationId xmlns:p14="http://schemas.microsoft.com/office/powerpoint/2010/main" val="12030486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604D7D0E-D589-3A21-C83D-05557C193F86}"/>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670E2363-5F9A-3643-DD0E-A517431539F0}"/>
              </a:ext>
            </a:extLst>
          </p:cNvPr>
          <p:cNvSpPr>
            <a:spLocks noGrp="1"/>
          </p:cNvSpPr>
          <p:nvPr>
            <p:ph type="title"/>
          </p:nvPr>
        </p:nvSpPr>
        <p:spPr>
          <a:xfrm>
            <a:off x="3889945" y="923197"/>
            <a:ext cx="7555346" cy="720437"/>
          </a:xfrm>
        </p:spPr>
        <p:txBody>
          <a:bodyPr/>
          <a:lstStyle/>
          <a:p>
            <a:pPr algn="ctr"/>
            <a:r>
              <a:rPr lang="en-US" dirty="0"/>
              <a:t>Preparation</a:t>
            </a:r>
          </a:p>
        </p:txBody>
      </p:sp>
      <p:pic>
        <p:nvPicPr>
          <p:cNvPr id="2" name="Picture 1">
            <a:extLst>
              <a:ext uri="{FF2B5EF4-FFF2-40B4-BE49-F238E27FC236}">
                <a16:creationId xmlns:a16="http://schemas.microsoft.com/office/drawing/2014/main" id="{6F54B35D-6A5D-1E32-3DAB-C17574B983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5690" y="1643634"/>
            <a:ext cx="2865341" cy="1081212"/>
          </a:xfrm>
          <a:prstGeom prst="rect">
            <a:avLst/>
          </a:prstGeom>
        </p:spPr>
      </p:pic>
      <p:pic>
        <p:nvPicPr>
          <p:cNvPr id="3" name="Picture 2">
            <a:extLst>
              <a:ext uri="{FF2B5EF4-FFF2-40B4-BE49-F238E27FC236}">
                <a16:creationId xmlns:a16="http://schemas.microsoft.com/office/drawing/2014/main" id="{3B983552-8D80-7164-4F31-4CA3A2648031}"/>
              </a:ext>
            </a:extLst>
          </p:cNvPr>
          <p:cNvPicPr>
            <a:picLocks noChangeAspect="1"/>
          </p:cNvPicPr>
          <p:nvPr/>
        </p:nvPicPr>
        <p:blipFill>
          <a:blip r:embed="rId5"/>
          <a:stretch>
            <a:fillRect/>
          </a:stretch>
        </p:blipFill>
        <p:spPr>
          <a:xfrm>
            <a:off x="376343" y="3429000"/>
            <a:ext cx="3257193" cy="1301890"/>
          </a:xfrm>
          <a:prstGeom prst="rect">
            <a:avLst/>
          </a:prstGeom>
        </p:spPr>
      </p:pic>
      <p:sp>
        <p:nvSpPr>
          <p:cNvPr id="4" name="TextBox 3">
            <a:extLst>
              <a:ext uri="{FF2B5EF4-FFF2-40B4-BE49-F238E27FC236}">
                <a16:creationId xmlns:a16="http://schemas.microsoft.com/office/drawing/2014/main" id="{0165A38F-107C-5045-540C-F0FFBEF3CFFD}"/>
              </a:ext>
            </a:extLst>
          </p:cNvPr>
          <p:cNvSpPr txBox="1"/>
          <p:nvPr/>
        </p:nvSpPr>
        <p:spPr>
          <a:xfrm>
            <a:off x="4175878" y="1779819"/>
            <a:ext cx="6983480" cy="4154984"/>
          </a:xfrm>
          <a:prstGeom prst="rect">
            <a:avLst/>
          </a:prstGeom>
          <a:noFill/>
        </p:spPr>
        <p:txBody>
          <a:bodyPr wrap="square" rtlCol="0">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CA" sz="2400" b="1" i="0" u="none" strike="noStrike" kern="1200" cap="none" spc="0" normalizeH="0" baseline="0" noProof="0" dirty="0">
                <a:ln>
                  <a:noFill/>
                </a:ln>
                <a:solidFill>
                  <a:srgbClr val="000000"/>
                </a:solidFill>
                <a:effectLst/>
                <a:uLnTx/>
                <a:uFillTx/>
                <a:latin typeface="Open Sans" pitchFamily="2" charset="0"/>
                <a:ea typeface="Open Sans" pitchFamily="2" charset="0"/>
                <a:cs typeface="Open Sans" pitchFamily="2" charset="0"/>
              </a:rPr>
              <a:t>Principle</a:t>
            </a:r>
          </a:p>
          <a:p>
            <a:pPr algn="just"/>
            <a:endParaRPr lang="en-US" sz="2400" dirty="0">
              <a:ea typeface="Times New Roman" panose="02020603050405020304" pitchFamily="18" charset="0"/>
              <a:cs typeface="Arial" panose="020B0604020202020204" pitchFamily="34" charset="0"/>
            </a:endParaRPr>
          </a:p>
          <a:p>
            <a:pPr algn="just"/>
            <a:r>
              <a:rPr lang="en-US" sz="2400" dirty="0">
                <a:ea typeface="Times New Roman" panose="02020603050405020304" pitchFamily="18" charset="0"/>
                <a:cs typeface="Arial" panose="020B0604020202020204" pitchFamily="34" charset="0"/>
              </a:rPr>
              <a:t>Workers who are prepared to respond to challenging behaviours before they get to work are less likely to injure or be injured than workers who are not prepared. The fully prepared workers consider their attire, level of mobility and well-practiced observational strategies. A self-control plan will reduce the chance that you will contribute to the assaultive situation.</a:t>
            </a:r>
          </a:p>
        </p:txBody>
      </p:sp>
    </p:spTree>
    <p:custDataLst>
      <p:tags r:id="rId1"/>
    </p:custDataLst>
    <p:extLst>
      <p:ext uri="{BB962C8B-B14F-4D97-AF65-F5344CB8AC3E}">
        <p14:creationId xmlns:p14="http://schemas.microsoft.com/office/powerpoint/2010/main" val="29301101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32C42A99-49C7-FDC7-1CBB-6F21692434CC}"/>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BEE28296-5263-3AC0-12FC-C65D5266A1C3}"/>
              </a:ext>
            </a:extLst>
          </p:cNvPr>
          <p:cNvSpPr>
            <a:spLocks noGrp="1"/>
          </p:cNvSpPr>
          <p:nvPr>
            <p:ph type="title"/>
          </p:nvPr>
        </p:nvSpPr>
        <p:spPr>
          <a:xfrm>
            <a:off x="623888" y="544513"/>
            <a:ext cx="10939462" cy="720725"/>
          </a:xfrm>
        </p:spPr>
        <p:txBody>
          <a:bodyPr>
            <a:normAutofit/>
          </a:bodyPr>
          <a:lstStyle/>
          <a:p>
            <a:pPr algn="ctr"/>
            <a:r>
              <a:rPr lang="en-US" sz="3600" dirty="0"/>
              <a:t>Preparation</a:t>
            </a:r>
          </a:p>
        </p:txBody>
      </p:sp>
      <p:graphicFrame>
        <p:nvGraphicFramePr>
          <p:cNvPr id="5" name="Rectangle 3">
            <a:extLst>
              <a:ext uri="{FF2B5EF4-FFF2-40B4-BE49-F238E27FC236}">
                <a16:creationId xmlns:a16="http://schemas.microsoft.com/office/drawing/2014/main" id="{FDF1C38E-FBE5-1ABD-EFC3-C52E736B2446}"/>
              </a:ext>
            </a:extLst>
          </p:cNvPr>
          <p:cNvGraphicFramePr>
            <a:graphicFrameLocks noGrp="1"/>
          </p:cNvGraphicFramePr>
          <p:nvPr>
            <p:ph idx="1"/>
            <p:extLst>
              <p:ext uri="{D42A27DB-BD31-4B8C-83A1-F6EECF244321}">
                <p14:modId xmlns:p14="http://schemas.microsoft.com/office/powerpoint/2010/main" val="4234246442"/>
              </p:ext>
            </p:extLst>
          </p:nvPr>
        </p:nvGraphicFramePr>
        <p:xfrm>
          <a:off x="474064" y="1226594"/>
          <a:ext cx="11256725" cy="522233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7761686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9" name="Picture Placeholder 1">
            <a:extLst>
              <a:ext uri="{FF2B5EF4-FFF2-40B4-BE49-F238E27FC236}">
                <a16:creationId xmlns:a16="http://schemas.microsoft.com/office/drawing/2014/main" id="{401E8F14-0E02-B67A-D85E-AC25B5749F3D}"/>
              </a:ext>
            </a:extLst>
          </p:cNvPr>
          <p:cNvSpPr>
            <a:spLocks noGrp="1"/>
          </p:cNvSpPr>
          <p:nvPr>
            <p:ph type="pic" sz="quarter" idx="10"/>
          </p:nvPr>
        </p:nvSpPr>
        <p:spPr>
          <a:xfrm>
            <a:off x="7305964" y="556491"/>
            <a:ext cx="4886036" cy="5745018"/>
          </a:xfrm>
        </p:spPr>
        <p:txBody>
          <a:bodyPr/>
          <a:lstStyle/>
          <a:p>
            <a:endParaRPr lang="en-CA"/>
          </a:p>
        </p:txBody>
      </p:sp>
      <p:sp>
        <p:nvSpPr>
          <p:cNvPr id="2" name="Title 1">
            <a:extLst>
              <a:ext uri="{FF2B5EF4-FFF2-40B4-BE49-F238E27FC236}">
                <a16:creationId xmlns:a16="http://schemas.microsoft.com/office/drawing/2014/main" id="{1FE42F70-0754-76A0-7B5E-BB4F7EE834EF}"/>
              </a:ext>
            </a:extLst>
          </p:cNvPr>
          <p:cNvSpPr>
            <a:spLocks noGrp="1"/>
          </p:cNvSpPr>
          <p:nvPr>
            <p:ph type="title"/>
          </p:nvPr>
        </p:nvSpPr>
        <p:spPr>
          <a:xfrm>
            <a:off x="341313" y="544513"/>
            <a:ext cx="6492875" cy="720725"/>
          </a:xfrm>
        </p:spPr>
        <p:txBody>
          <a:bodyPr/>
          <a:lstStyle/>
          <a:p>
            <a:pPr algn="ctr"/>
            <a:r>
              <a:rPr lang="en-US" dirty="0"/>
              <a:t>Preparation</a:t>
            </a:r>
          </a:p>
        </p:txBody>
      </p:sp>
      <p:sp>
        <p:nvSpPr>
          <p:cNvPr id="3" name="Rectangle 3">
            <a:extLst>
              <a:ext uri="{FF2B5EF4-FFF2-40B4-BE49-F238E27FC236}">
                <a16:creationId xmlns:a16="http://schemas.microsoft.com/office/drawing/2014/main" id="{9672F8BB-48CB-EA37-3FD3-A22208D95735}"/>
              </a:ext>
            </a:extLst>
          </p:cNvPr>
          <p:cNvSpPr txBox="1">
            <a:spLocks noGrp="1" noChangeArrowheads="1"/>
          </p:cNvSpPr>
          <p:nvPr>
            <p:ph sz="half" idx="1"/>
          </p:nvPr>
        </p:nvSpPr>
        <p:spPr>
          <a:xfrm>
            <a:off x="341314" y="1474788"/>
            <a:ext cx="4544724" cy="4059738"/>
          </a:xfrm>
          <a:prstGeom prst="rect">
            <a:avLst/>
          </a:prstGeom>
        </p:spPr>
        <p:txBody>
          <a:bodyPr anchor="ctr">
            <a:norm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1588" eaLnBrk="1" hangingPunct="1">
              <a:lnSpc>
                <a:spcPct val="150000"/>
              </a:lnSpc>
              <a:spcBef>
                <a:spcPts val="0"/>
              </a:spcBef>
              <a:buFont typeface="Wingdings" pitchFamily="2" charset="2"/>
              <a:buNone/>
            </a:pPr>
            <a:r>
              <a:rPr lang="en-US" altLang="en-US" sz="2400" b="1" dirty="0">
                <a:solidFill>
                  <a:srgbClr val="000000"/>
                </a:solidFill>
                <a:latin typeface="Open Sans" pitchFamily="2" charset="0"/>
                <a:ea typeface="Open Sans" pitchFamily="2" charset="0"/>
                <a:cs typeface="Open Sans" pitchFamily="2" charset="0"/>
              </a:rPr>
              <a:t>Self-control plan:</a:t>
            </a:r>
          </a:p>
          <a:p>
            <a:pPr eaLnBrk="1" hangingPunct="1">
              <a:lnSpc>
                <a:spcPct val="150000"/>
              </a:lnSpc>
              <a:spcBef>
                <a:spcPts val="0"/>
              </a:spcBef>
              <a:buFont typeface="Wingdings" panose="05000000000000000000" pitchFamily="2" charset="2"/>
              <a:buChar char="§"/>
            </a:pPr>
            <a:r>
              <a:rPr lang="en-US" altLang="en-US" sz="2400" dirty="0">
                <a:solidFill>
                  <a:srgbClr val="000000"/>
                </a:solidFill>
                <a:latin typeface="Open Sans" pitchFamily="2" charset="0"/>
                <a:ea typeface="Open Sans" pitchFamily="2" charset="0"/>
                <a:cs typeface="Open Sans" pitchFamily="2" charset="0"/>
              </a:rPr>
              <a:t>Self-assessments</a:t>
            </a:r>
          </a:p>
          <a:p>
            <a:pPr eaLnBrk="1" hangingPunct="1">
              <a:lnSpc>
                <a:spcPct val="150000"/>
              </a:lnSpc>
              <a:spcBef>
                <a:spcPts val="0"/>
              </a:spcBef>
              <a:buFont typeface="Wingdings" panose="05000000000000000000" pitchFamily="2" charset="2"/>
              <a:buChar char="§"/>
            </a:pPr>
            <a:r>
              <a:rPr lang="en-US" altLang="en-US" sz="2400" dirty="0">
                <a:solidFill>
                  <a:srgbClr val="000000"/>
                </a:solidFill>
                <a:latin typeface="Open Sans" pitchFamily="2" charset="0"/>
                <a:ea typeface="Open Sans" pitchFamily="2" charset="0"/>
                <a:cs typeface="Open Sans" pitchFamily="2" charset="0"/>
              </a:rPr>
              <a:t>Knowing your limits</a:t>
            </a:r>
          </a:p>
          <a:p>
            <a:pPr eaLnBrk="1" hangingPunct="1">
              <a:lnSpc>
                <a:spcPct val="150000"/>
              </a:lnSpc>
              <a:spcBef>
                <a:spcPts val="0"/>
              </a:spcBef>
              <a:buFont typeface="Wingdings" panose="05000000000000000000" pitchFamily="2" charset="2"/>
              <a:buChar char="§"/>
            </a:pPr>
            <a:r>
              <a:rPr lang="en-US" altLang="en-US" sz="2400" dirty="0">
                <a:solidFill>
                  <a:srgbClr val="000000"/>
                </a:solidFill>
                <a:latin typeface="Open Sans" pitchFamily="2" charset="0"/>
                <a:ea typeface="Open Sans" pitchFamily="2" charset="0"/>
                <a:cs typeface="Open Sans" pitchFamily="2" charset="0"/>
              </a:rPr>
              <a:t>Regaining self-control</a:t>
            </a:r>
          </a:p>
          <a:p>
            <a:pPr eaLnBrk="1" hangingPunct="1">
              <a:lnSpc>
                <a:spcPct val="150000"/>
              </a:lnSpc>
              <a:spcBef>
                <a:spcPts val="0"/>
              </a:spcBef>
              <a:buFont typeface="Wingdings" panose="05000000000000000000" pitchFamily="2" charset="2"/>
              <a:buChar char="§"/>
            </a:pPr>
            <a:r>
              <a:rPr lang="en-US" altLang="en-US" sz="2400" dirty="0">
                <a:solidFill>
                  <a:srgbClr val="000000"/>
                </a:solidFill>
                <a:latin typeface="Open Sans" pitchFamily="2" charset="0"/>
                <a:ea typeface="Open Sans" pitchFamily="2" charset="0"/>
                <a:cs typeface="Open Sans" pitchFamily="2" charset="0"/>
              </a:rPr>
              <a:t>Restoration and healing</a:t>
            </a:r>
          </a:p>
        </p:txBody>
      </p:sp>
      <p:pic>
        <p:nvPicPr>
          <p:cNvPr id="4" name="Picture 3">
            <a:extLst>
              <a:ext uri="{FF2B5EF4-FFF2-40B4-BE49-F238E27FC236}">
                <a16:creationId xmlns:a16="http://schemas.microsoft.com/office/drawing/2014/main" id="{F55A75BF-6428-BA65-6919-DC00EF3C7A30}"/>
              </a:ext>
            </a:extLst>
          </p:cNvPr>
          <p:cNvPicPr>
            <a:picLocks noChangeAspect="1"/>
          </p:cNvPicPr>
          <p:nvPr/>
        </p:nvPicPr>
        <p:blipFill>
          <a:blip r:embed="rId3"/>
          <a:stretch>
            <a:fillRect/>
          </a:stretch>
        </p:blipFill>
        <p:spPr>
          <a:xfrm>
            <a:off x="3824489" y="3524869"/>
            <a:ext cx="3245587" cy="3104912"/>
          </a:xfrm>
          <a:prstGeom prst="rect">
            <a:avLst/>
          </a:prstGeom>
        </p:spPr>
      </p:pic>
      <p:sp>
        <p:nvSpPr>
          <p:cNvPr id="6" name="TextBox 5">
            <a:extLst>
              <a:ext uri="{FF2B5EF4-FFF2-40B4-BE49-F238E27FC236}">
                <a16:creationId xmlns:a16="http://schemas.microsoft.com/office/drawing/2014/main" id="{0345D67B-3C1B-A9D7-FF7D-425A3A3C41D8}"/>
              </a:ext>
            </a:extLst>
          </p:cNvPr>
          <p:cNvSpPr txBox="1"/>
          <p:nvPr/>
        </p:nvSpPr>
        <p:spPr>
          <a:xfrm>
            <a:off x="5207977" y="4039416"/>
            <a:ext cx="1626211" cy="1294585"/>
          </a:xfrm>
          <a:prstGeom prst="rect">
            <a:avLst/>
          </a:prstGeom>
          <a:noFill/>
        </p:spPr>
        <p:txBody>
          <a:bodyPr wrap="square">
            <a:spAutoFit/>
          </a:bodyPr>
          <a:lstStyle/>
          <a:p>
            <a:pPr marL="0" indent="1588" algn="ctr" eaLnBrk="1" hangingPunct="1">
              <a:lnSpc>
                <a:spcPct val="150000"/>
              </a:lnSpc>
              <a:spcBef>
                <a:spcPts val="0"/>
              </a:spcBef>
              <a:buFont typeface="Wingdings" pitchFamily="2" charset="2"/>
              <a:buNone/>
            </a:pPr>
            <a:r>
              <a:rPr lang="en-US" altLang="en-US" sz="1800" dirty="0">
                <a:solidFill>
                  <a:srgbClr val="000000"/>
                </a:solidFill>
                <a:latin typeface="Open Sans" pitchFamily="2" charset="0"/>
                <a:ea typeface="Open Sans" pitchFamily="2" charset="0"/>
                <a:cs typeface="Open Sans" pitchFamily="2" charset="0"/>
              </a:rPr>
              <a:t>What makes you lose control?</a:t>
            </a:r>
            <a:endParaRPr lang="en-US" altLang="en-US" sz="1800" b="1" i="1" dirty="0">
              <a:solidFill>
                <a:srgbClr val="000000"/>
              </a:solidFill>
              <a:latin typeface="Open Sans" pitchFamily="2" charset="0"/>
              <a:ea typeface="Open Sans" pitchFamily="2" charset="0"/>
              <a:cs typeface="Open Sans" pitchFamily="2" charset="0"/>
            </a:endParaRPr>
          </a:p>
        </p:txBody>
      </p:sp>
      <p:sp>
        <p:nvSpPr>
          <p:cNvPr id="7" name="Rectangle 3">
            <a:extLst>
              <a:ext uri="{FF2B5EF4-FFF2-40B4-BE49-F238E27FC236}">
                <a16:creationId xmlns:a16="http://schemas.microsoft.com/office/drawing/2014/main" id="{2AD0C258-11CB-7F84-AEEA-5EDCB0D975F5}"/>
              </a:ext>
            </a:extLst>
          </p:cNvPr>
          <p:cNvSpPr txBox="1">
            <a:spLocks noChangeArrowheads="1"/>
          </p:cNvSpPr>
          <p:nvPr/>
        </p:nvSpPr>
        <p:spPr>
          <a:xfrm>
            <a:off x="8834262" y="1835829"/>
            <a:ext cx="3016424" cy="2850879"/>
          </a:xfrm>
          <a:prstGeom prst="rect">
            <a:avLst/>
          </a:prstGeom>
        </p:spPr>
        <p:txBody>
          <a:bodyPr anchor="ctr">
            <a:no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1588" eaLnBrk="1" hangingPunct="1">
              <a:lnSpc>
                <a:spcPct val="150000"/>
              </a:lnSpc>
              <a:spcBef>
                <a:spcPts val="0"/>
              </a:spcBef>
              <a:buFont typeface="Wingdings" pitchFamily="2" charset="2"/>
              <a:buNone/>
            </a:pPr>
            <a:r>
              <a:rPr lang="en-US" altLang="en-US" sz="4000" b="1" dirty="0">
                <a:solidFill>
                  <a:schemeClr val="bg1"/>
                </a:solidFill>
                <a:latin typeface="Open Sans" pitchFamily="2" charset="0"/>
                <a:ea typeface="Open Sans" pitchFamily="2" charset="0"/>
                <a:cs typeface="Open Sans" pitchFamily="2" charset="0"/>
              </a:rPr>
              <a:t>Plan your Work and Work Your Plan! </a:t>
            </a:r>
          </a:p>
        </p:txBody>
      </p:sp>
    </p:spTree>
    <p:custDataLst>
      <p:tags r:id="rId1"/>
    </p:custDataLst>
    <p:extLst>
      <p:ext uri="{BB962C8B-B14F-4D97-AF65-F5344CB8AC3E}">
        <p14:creationId xmlns:p14="http://schemas.microsoft.com/office/powerpoint/2010/main" val="30158993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AEAAA0E0-F11B-4E29-27A9-7940C36E6E9A}"/>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95EE0F14-242B-A0A2-9B98-C6C567E80E7A}"/>
              </a:ext>
            </a:extLst>
          </p:cNvPr>
          <p:cNvSpPr>
            <a:spLocks noGrp="1"/>
          </p:cNvSpPr>
          <p:nvPr>
            <p:ph type="title"/>
          </p:nvPr>
        </p:nvSpPr>
        <p:spPr>
          <a:xfrm>
            <a:off x="3889945" y="923197"/>
            <a:ext cx="7555346" cy="720437"/>
          </a:xfrm>
        </p:spPr>
        <p:txBody>
          <a:bodyPr/>
          <a:lstStyle/>
          <a:p>
            <a:pPr algn="ctr"/>
            <a:r>
              <a:rPr lang="en-US" dirty="0"/>
              <a:t>Identification</a:t>
            </a:r>
          </a:p>
        </p:txBody>
      </p:sp>
      <p:pic>
        <p:nvPicPr>
          <p:cNvPr id="2" name="Picture 1">
            <a:extLst>
              <a:ext uri="{FF2B5EF4-FFF2-40B4-BE49-F238E27FC236}">
                <a16:creationId xmlns:a16="http://schemas.microsoft.com/office/drawing/2014/main" id="{FCFCAD33-8486-80B8-6B5E-BE6A28D619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5690" y="1643634"/>
            <a:ext cx="2865341" cy="1081212"/>
          </a:xfrm>
          <a:prstGeom prst="rect">
            <a:avLst/>
          </a:prstGeom>
        </p:spPr>
      </p:pic>
      <p:pic>
        <p:nvPicPr>
          <p:cNvPr id="3" name="Picture 2">
            <a:extLst>
              <a:ext uri="{FF2B5EF4-FFF2-40B4-BE49-F238E27FC236}">
                <a16:creationId xmlns:a16="http://schemas.microsoft.com/office/drawing/2014/main" id="{BC08788D-78EF-5F51-B92A-4D9A1504519A}"/>
              </a:ext>
            </a:extLst>
          </p:cNvPr>
          <p:cNvPicPr>
            <a:picLocks noChangeAspect="1"/>
          </p:cNvPicPr>
          <p:nvPr/>
        </p:nvPicPr>
        <p:blipFill>
          <a:blip r:embed="rId5"/>
          <a:stretch>
            <a:fillRect/>
          </a:stretch>
        </p:blipFill>
        <p:spPr>
          <a:xfrm>
            <a:off x="376343" y="3429000"/>
            <a:ext cx="3257193" cy="1301890"/>
          </a:xfrm>
          <a:prstGeom prst="rect">
            <a:avLst/>
          </a:prstGeom>
        </p:spPr>
      </p:pic>
      <p:sp>
        <p:nvSpPr>
          <p:cNvPr id="4" name="TextBox 3">
            <a:extLst>
              <a:ext uri="{FF2B5EF4-FFF2-40B4-BE49-F238E27FC236}">
                <a16:creationId xmlns:a16="http://schemas.microsoft.com/office/drawing/2014/main" id="{107B4AE2-DCDF-9A1E-AB01-8BF2B384D588}"/>
              </a:ext>
            </a:extLst>
          </p:cNvPr>
          <p:cNvSpPr txBox="1"/>
          <p:nvPr/>
        </p:nvSpPr>
        <p:spPr>
          <a:xfrm>
            <a:off x="4175878" y="2149151"/>
            <a:ext cx="6983480" cy="3046988"/>
          </a:xfrm>
          <a:prstGeom prst="rect">
            <a:avLst/>
          </a:prstGeom>
          <a:noFill/>
        </p:spPr>
        <p:txBody>
          <a:bodyPr wrap="square" rtlCol="0">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CA" sz="2400" b="1" i="0" u="none" strike="noStrike" kern="1200" cap="none" spc="0" normalizeH="0" baseline="0" noProof="0" dirty="0">
                <a:ln>
                  <a:noFill/>
                </a:ln>
                <a:solidFill>
                  <a:srgbClr val="000000"/>
                </a:solidFill>
                <a:effectLst/>
                <a:uLnTx/>
                <a:uFillTx/>
                <a:latin typeface="Open Sans" pitchFamily="2" charset="0"/>
                <a:ea typeface="Open Sans" pitchFamily="2" charset="0"/>
                <a:cs typeface="Open Sans" pitchFamily="2" charset="0"/>
              </a:rPr>
              <a:t>Principle</a:t>
            </a:r>
          </a:p>
          <a:p>
            <a:pPr algn="just"/>
            <a:endParaRPr lang="en-US" sz="2400" dirty="0">
              <a:ea typeface="Times New Roman" panose="02020603050405020304" pitchFamily="18" charset="0"/>
              <a:cs typeface="Arial" panose="020B0604020202020204" pitchFamily="34" charset="0"/>
            </a:endParaRPr>
          </a:p>
          <a:p>
            <a:pPr algn="just"/>
            <a:r>
              <a:rPr lang="en-US" sz="2400" dirty="0">
                <a:ea typeface="Times New Roman" panose="02020603050405020304" pitchFamily="18" charset="0"/>
                <a:cs typeface="Arial" panose="020B0604020202020204" pitchFamily="34" charset="0"/>
              </a:rPr>
              <a:t>The better we understand the many contributors to the occurrence and potential for challenging </a:t>
            </a:r>
            <a:r>
              <a:rPr lang="en-US" sz="2400" dirty="0" err="1">
                <a:ea typeface="Times New Roman" panose="02020603050405020304" pitchFamily="18" charset="0"/>
                <a:cs typeface="Arial" panose="020B0604020202020204" pitchFamily="34" charset="0"/>
              </a:rPr>
              <a:t>behaviours</a:t>
            </a:r>
            <a:r>
              <a:rPr lang="en-US" sz="2400" dirty="0">
                <a:ea typeface="Times New Roman" panose="02020603050405020304" pitchFamily="18" charset="0"/>
                <a:cs typeface="Arial" panose="020B0604020202020204" pitchFamily="34" charset="0"/>
              </a:rPr>
              <a:t> the more likely we will be to prevent incidents from occurring or deal more effectively with incidents when they occur.</a:t>
            </a:r>
          </a:p>
        </p:txBody>
      </p:sp>
    </p:spTree>
    <p:custDataLst>
      <p:tags r:id="rId1"/>
    </p:custDataLst>
    <p:extLst>
      <p:ext uri="{BB962C8B-B14F-4D97-AF65-F5344CB8AC3E}">
        <p14:creationId xmlns:p14="http://schemas.microsoft.com/office/powerpoint/2010/main" val="21550046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FB81ED29-74DA-F047-8756-F1F1AE93E394}"/>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17224313-0109-10E5-2D30-9CAD1604385A}"/>
              </a:ext>
            </a:extLst>
          </p:cNvPr>
          <p:cNvSpPr>
            <a:spLocks noGrp="1"/>
          </p:cNvSpPr>
          <p:nvPr>
            <p:ph type="title"/>
          </p:nvPr>
        </p:nvSpPr>
        <p:spPr>
          <a:xfrm>
            <a:off x="623888" y="544513"/>
            <a:ext cx="10939462" cy="720725"/>
          </a:xfrm>
        </p:spPr>
        <p:txBody>
          <a:bodyPr>
            <a:normAutofit/>
          </a:bodyPr>
          <a:lstStyle/>
          <a:p>
            <a:pPr algn="ctr"/>
            <a:r>
              <a:rPr lang="en-US" sz="3600" dirty="0"/>
              <a:t>Identification</a:t>
            </a:r>
          </a:p>
        </p:txBody>
      </p:sp>
      <p:graphicFrame>
        <p:nvGraphicFramePr>
          <p:cNvPr id="6" name="Diagram 5">
            <a:extLst>
              <a:ext uri="{FF2B5EF4-FFF2-40B4-BE49-F238E27FC236}">
                <a16:creationId xmlns:a16="http://schemas.microsoft.com/office/drawing/2014/main" id="{659177CE-FAC3-CD35-2269-E720CA80E147}"/>
              </a:ext>
            </a:extLst>
          </p:cNvPr>
          <p:cNvGraphicFramePr/>
          <p:nvPr>
            <p:extLst>
              <p:ext uri="{D42A27DB-BD31-4B8C-83A1-F6EECF244321}">
                <p14:modId xmlns:p14="http://schemas.microsoft.com/office/powerpoint/2010/main" val="621161582"/>
              </p:ext>
            </p:extLst>
          </p:nvPr>
        </p:nvGraphicFramePr>
        <p:xfrm>
          <a:off x="1860833" y="1371600"/>
          <a:ext cx="8465571" cy="480954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24863991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44436C-2416-E745-ED7A-F7CF06857201}"/>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2A0C111E-438A-9653-957C-2D966DC76F33}"/>
              </a:ext>
            </a:extLst>
          </p:cNvPr>
          <p:cNvSpPr>
            <a:spLocks noGrp="1"/>
          </p:cNvSpPr>
          <p:nvPr>
            <p:ph type="title"/>
          </p:nvPr>
        </p:nvSpPr>
        <p:spPr>
          <a:xfrm>
            <a:off x="623888" y="544513"/>
            <a:ext cx="10939462" cy="1163971"/>
          </a:xfrm>
        </p:spPr>
        <p:txBody>
          <a:bodyPr>
            <a:normAutofit/>
          </a:bodyPr>
          <a:lstStyle/>
          <a:p>
            <a:pPr algn="ctr"/>
            <a:r>
              <a:rPr lang="en-US" sz="3600" dirty="0"/>
              <a:t>Verbal Crisis Intervention and De-escalation Role-Play</a:t>
            </a:r>
          </a:p>
        </p:txBody>
      </p:sp>
      <p:sp>
        <p:nvSpPr>
          <p:cNvPr id="6" name="Content Placeholder 5">
            <a:extLst>
              <a:ext uri="{FF2B5EF4-FFF2-40B4-BE49-F238E27FC236}">
                <a16:creationId xmlns:a16="http://schemas.microsoft.com/office/drawing/2014/main" id="{50E61607-8BE1-6A89-B102-8B9F1B1C62DA}"/>
              </a:ext>
            </a:extLst>
          </p:cNvPr>
          <p:cNvSpPr txBox="1">
            <a:spLocks noGrp="1"/>
          </p:cNvSpPr>
          <p:nvPr>
            <p:ph idx="1"/>
          </p:nvPr>
        </p:nvSpPr>
        <p:spPr>
          <a:xfrm>
            <a:off x="3181100" y="2884235"/>
            <a:ext cx="5825038" cy="1089529"/>
          </a:xfrm>
          <a:prstGeom prst="rect">
            <a:avLst/>
          </a:prstGeom>
          <a:noFill/>
        </p:spPr>
        <p:txBody>
          <a:bodyPr wrap="square" rtlCol="0">
            <a:spAutoFit/>
          </a:bodyPr>
          <a:lstStyle/>
          <a:p>
            <a:pPr marL="0" indent="0" algn="ctr">
              <a:buNone/>
            </a:pPr>
            <a:r>
              <a:rPr lang="en-CA" sz="2400" dirty="0">
                <a:latin typeface="Open Sans" pitchFamily="2" charset="0"/>
                <a:ea typeface="Open Sans" pitchFamily="2" charset="0"/>
                <a:cs typeface="Open Sans" pitchFamily="2" charset="0"/>
              </a:rPr>
              <a:t>The goal is to practice communication skills, using assertive communication and de-escalation techniques.</a:t>
            </a:r>
          </a:p>
        </p:txBody>
      </p:sp>
    </p:spTree>
    <p:custDataLst>
      <p:tags r:id="rId1"/>
    </p:custDataLst>
    <p:extLst>
      <p:ext uri="{BB962C8B-B14F-4D97-AF65-F5344CB8AC3E}">
        <p14:creationId xmlns:p14="http://schemas.microsoft.com/office/powerpoint/2010/main" val="5667696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2870C0B-98FA-A9C2-4591-2224FCA96A16}"/>
              </a:ext>
            </a:extLst>
          </p:cNvPr>
          <p:cNvSpPr>
            <a:spLocks noGrp="1"/>
          </p:cNvSpPr>
          <p:nvPr>
            <p:ph type="title"/>
          </p:nvPr>
        </p:nvSpPr>
        <p:spPr>
          <a:xfrm>
            <a:off x="3889945" y="923197"/>
            <a:ext cx="7555346" cy="720437"/>
          </a:xfrm>
        </p:spPr>
        <p:txBody>
          <a:bodyPr/>
          <a:lstStyle/>
          <a:p>
            <a:pPr algn="ctr"/>
            <a:r>
              <a:rPr lang="en-US" dirty="0"/>
              <a:t>Who Are We?</a:t>
            </a:r>
          </a:p>
        </p:txBody>
      </p:sp>
      <p:pic>
        <p:nvPicPr>
          <p:cNvPr id="2" name="Picture 1">
            <a:extLst>
              <a:ext uri="{FF2B5EF4-FFF2-40B4-BE49-F238E27FC236}">
                <a16:creationId xmlns:a16="http://schemas.microsoft.com/office/drawing/2014/main" id="{207E2DFF-BEE4-16C0-4F40-C9983E761DA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5690" y="1643634"/>
            <a:ext cx="2865341" cy="1081212"/>
          </a:xfrm>
          <a:prstGeom prst="rect">
            <a:avLst/>
          </a:prstGeom>
        </p:spPr>
      </p:pic>
      <p:pic>
        <p:nvPicPr>
          <p:cNvPr id="3" name="Picture 2">
            <a:extLst>
              <a:ext uri="{FF2B5EF4-FFF2-40B4-BE49-F238E27FC236}">
                <a16:creationId xmlns:a16="http://schemas.microsoft.com/office/drawing/2014/main" id="{63140686-4689-50A2-42B9-1ABD81A4DE9F}"/>
              </a:ext>
            </a:extLst>
          </p:cNvPr>
          <p:cNvPicPr>
            <a:picLocks noChangeAspect="1"/>
          </p:cNvPicPr>
          <p:nvPr/>
        </p:nvPicPr>
        <p:blipFill>
          <a:blip r:embed="rId5"/>
          <a:stretch>
            <a:fillRect/>
          </a:stretch>
        </p:blipFill>
        <p:spPr>
          <a:xfrm>
            <a:off x="376343" y="3429000"/>
            <a:ext cx="3257193" cy="1301890"/>
          </a:xfrm>
          <a:prstGeom prst="rect">
            <a:avLst/>
          </a:prstGeom>
        </p:spPr>
      </p:pic>
      <p:sp>
        <p:nvSpPr>
          <p:cNvPr id="4" name="TextBox 3">
            <a:extLst>
              <a:ext uri="{FF2B5EF4-FFF2-40B4-BE49-F238E27FC236}">
                <a16:creationId xmlns:a16="http://schemas.microsoft.com/office/drawing/2014/main" id="{63644B56-8ADB-5BFB-6A12-630141F75B06}"/>
              </a:ext>
            </a:extLst>
          </p:cNvPr>
          <p:cNvSpPr txBox="1"/>
          <p:nvPr/>
        </p:nvSpPr>
        <p:spPr>
          <a:xfrm>
            <a:off x="4175878" y="2274838"/>
            <a:ext cx="6983480" cy="2308324"/>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CA" sz="2400" b="1" i="0" u="none" strike="noStrike" kern="1200" cap="none" spc="0" normalizeH="0" baseline="0" noProof="0" dirty="0">
                <a:ln>
                  <a:noFill/>
                </a:ln>
                <a:solidFill>
                  <a:srgbClr val="000000"/>
                </a:solidFill>
                <a:effectLst/>
                <a:uLnTx/>
                <a:uFillTx/>
                <a:latin typeface="Open Sans" pitchFamily="2" charset="0"/>
                <a:ea typeface="Open Sans" pitchFamily="2" charset="0"/>
                <a:cs typeface="Open Sans" pitchFamily="2" charset="0"/>
              </a:rPr>
              <a:t>Saskatchewan Association for Safe Workplaces in Health (SASWH)</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CA" sz="2400" b="0" i="0" u="none" strike="noStrike" kern="1200" cap="none" spc="0" normalizeH="0" baseline="0" noProof="0" dirty="0">
                <a:ln>
                  <a:noFill/>
                </a:ln>
                <a:solidFill>
                  <a:srgbClr val="000000"/>
                </a:solidFill>
                <a:effectLst/>
                <a:uLnTx/>
                <a:uFillTx/>
                <a:latin typeface="Open Sans" pitchFamily="2" charset="0"/>
                <a:ea typeface="Open Sans" pitchFamily="2" charset="0"/>
                <a:cs typeface="Open Sans" pitchFamily="2" charset="0"/>
              </a:rPr>
              <a:t>is committed to work in partnership with healthcare industry workers and employers to reduce the number of workplace injuries and illnesses in the health sector.</a:t>
            </a:r>
          </a:p>
        </p:txBody>
      </p:sp>
    </p:spTree>
    <p:custDataLst>
      <p:tags r:id="rId1"/>
    </p:custDataLst>
    <p:extLst>
      <p:ext uri="{BB962C8B-B14F-4D97-AF65-F5344CB8AC3E}">
        <p14:creationId xmlns:p14="http://schemas.microsoft.com/office/powerpoint/2010/main" val="9355392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00448E04-A2F8-B452-A35B-44484B2D58FF}"/>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03F90321-6212-9034-196F-4B330DFB829F}"/>
              </a:ext>
            </a:extLst>
          </p:cNvPr>
          <p:cNvSpPr>
            <a:spLocks noGrp="1"/>
          </p:cNvSpPr>
          <p:nvPr>
            <p:ph type="title"/>
          </p:nvPr>
        </p:nvSpPr>
        <p:spPr>
          <a:xfrm>
            <a:off x="623888" y="544513"/>
            <a:ext cx="10939462" cy="1163971"/>
          </a:xfrm>
        </p:spPr>
        <p:txBody>
          <a:bodyPr>
            <a:normAutofit/>
          </a:bodyPr>
          <a:lstStyle/>
          <a:p>
            <a:pPr algn="ctr"/>
            <a:r>
              <a:rPr lang="en-US" sz="3600" dirty="0"/>
              <a:t>Communication Model</a:t>
            </a:r>
          </a:p>
        </p:txBody>
      </p:sp>
      <p:sp>
        <p:nvSpPr>
          <p:cNvPr id="5" name="Isosceles Triangle 4">
            <a:extLst>
              <a:ext uri="{FF2B5EF4-FFF2-40B4-BE49-F238E27FC236}">
                <a16:creationId xmlns:a16="http://schemas.microsoft.com/office/drawing/2014/main" id="{CE4A3CCB-B3B3-DD2E-FE32-2C8B9CFFB612}"/>
              </a:ext>
            </a:extLst>
          </p:cNvPr>
          <p:cNvSpPr/>
          <p:nvPr/>
        </p:nvSpPr>
        <p:spPr>
          <a:xfrm>
            <a:off x="6121954" y="4154799"/>
            <a:ext cx="389255" cy="317500"/>
          </a:xfrm>
          <a:prstGeom prst="triangle">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CA"/>
          </a:p>
        </p:txBody>
      </p:sp>
      <p:sp>
        <p:nvSpPr>
          <p:cNvPr id="7" name="Rectangle 6">
            <a:extLst>
              <a:ext uri="{FF2B5EF4-FFF2-40B4-BE49-F238E27FC236}">
                <a16:creationId xmlns:a16="http://schemas.microsoft.com/office/drawing/2014/main" id="{D7EF769A-40E9-7E08-3B45-072C34CCF0B1}"/>
              </a:ext>
            </a:extLst>
          </p:cNvPr>
          <p:cNvSpPr/>
          <p:nvPr/>
        </p:nvSpPr>
        <p:spPr>
          <a:xfrm>
            <a:off x="2494982" y="3819901"/>
            <a:ext cx="7710032" cy="45719"/>
          </a:xfrm>
          <a:prstGeom prst="rect">
            <a:avLst/>
          </a:prstGeom>
          <a:solidFill>
            <a:schemeClr val="tx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CA"/>
          </a:p>
        </p:txBody>
      </p:sp>
      <p:sp>
        <p:nvSpPr>
          <p:cNvPr id="8" name="Rectangle: Rounded Corners 61">
            <a:extLst>
              <a:ext uri="{FF2B5EF4-FFF2-40B4-BE49-F238E27FC236}">
                <a16:creationId xmlns:a16="http://schemas.microsoft.com/office/drawing/2014/main" id="{327CEA16-97BE-22A4-4087-82BB873284A2}"/>
              </a:ext>
            </a:extLst>
          </p:cNvPr>
          <p:cNvSpPr>
            <a:spLocks noChangeArrowheads="1"/>
          </p:cNvSpPr>
          <p:nvPr/>
        </p:nvSpPr>
        <p:spPr bwMode="auto">
          <a:xfrm>
            <a:off x="2572166" y="3129795"/>
            <a:ext cx="1440000" cy="406400"/>
          </a:xfrm>
          <a:prstGeom prst="roundRect">
            <a:avLst>
              <a:gd name="adj" fmla="val 16667"/>
            </a:avLst>
          </a:prstGeom>
          <a:solidFill>
            <a:srgbClr val="FFFF00"/>
          </a:solidFill>
          <a:ln w="12700">
            <a:solidFill>
              <a:srgbClr val="030E13"/>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rgbClr val="000000"/>
                </a:solidFill>
                <a:effectLst/>
                <a:latin typeface="Bahnschrift SemiBold" panose="020B0502040204020203" pitchFamily="34" charset="0"/>
                <a:ea typeface="Times New Roman" panose="02020603050405020304" pitchFamily="18" charset="0"/>
              </a:rPr>
              <a:t>Withdrawal</a:t>
            </a:r>
            <a:endParaRPr kumimoji="0" lang="en-US" altLang="en-US" sz="1600" b="0" i="0" u="none" strike="noStrike" cap="none" normalizeH="0" baseline="0" dirty="0">
              <a:ln>
                <a:noFill/>
              </a:ln>
              <a:solidFill>
                <a:schemeClr val="tx1"/>
              </a:solidFill>
              <a:effectLst/>
              <a:latin typeface="Bahnschrift SemiBold" panose="020B0502040204020203" pitchFamily="34" charset="0"/>
            </a:endParaRPr>
          </a:p>
        </p:txBody>
      </p:sp>
      <p:sp>
        <p:nvSpPr>
          <p:cNvPr id="9" name="AutoShape 32">
            <a:extLst>
              <a:ext uri="{FF2B5EF4-FFF2-40B4-BE49-F238E27FC236}">
                <a16:creationId xmlns:a16="http://schemas.microsoft.com/office/drawing/2014/main" id="{9C73D3E2-05D9-672A-186B-6B244108FE94}"/>
              </a:ext>
            </a:extLst>
          </p:cNvPr>
          <p:cNvSpPr>
            <a:spLocks noChangeArrowheads="1"/>
          </p:cNvSpPr>
          <p:nvPr/>
        </p:nvSpPr>
        <p:spPr bwMode="auto">
          <a:xfrm>
            <a:off x="4084494" y="3131383"/>
            <a:ext cx="1440000" cy="404812"/>
          </a:xfrm>
          <a:prstGeom prst="roundRect">
            <a:avLst>
              <a:gd name="adj" fmla="val 16667"/>
            </a:avLst>
          </a:prstGeom>
          <a:solidFill>
            <a:srgbClr val="F7CD81"/>
          </a:solidFill>
          <a:ln w="12700">
            <a:solidFill>
              <a:srgbClr val="030E13"/>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rgbClr val="000000"/>
                </a:solidFill>
                <a:effectLst/>
                <a:latin typeface="Bahnschrift SemiBold" panose="020B0502040204020203" pitchFamily="34" charset="0"/>
                <a:ea typeface="Times New Roman" panose="02020603050405020304" pitchFamily="18" charset="0"/>
              </a:rPr>
              <a:t>Passivity</a:t>
            </a:r>
            <a:endParaRPr kumimoji="0" lang="en-US" altLang="en-US" sz="1600" b="0" i="0" u="none" strike="noStrike" cap="none" normalizeH="0" baseline="0" dirty="0">
              <a:ln>
                <a:noFill/>
              </a:ln>
              <a:solidFill>
                <a:schemeClr val="tx1"/>
              </a:solidFill>
              <a:effectLst/>
              <a:latin typeface="Bahnschrift SemiBold" panose="020B0502040204020203" pitchFamily="34" charset="0"/>
            </a:endParaRPr>
          </a:p>
        </p:txBody>
      </p:sp>
      <p:sp>
        <p:nvSpPr>
          <p:cNvPr id="10" name="AutoShape 31">
            <a:extLst>
              <a:ext uri="{FF2B5EF4-FFF2-40B4-BE49-F238E27FC236}">
                <a16:creationId xmlns:a16="http://schemas.microsoft.com/office/drawing/2014/main" id="{1E58E85C-A8A0-E936-F413-72C6299408AF}"/>
              </a:ext>
            </a:extLst>
          </p:cNvPr>
          <p:cNvSpPr>
            <a:spLocks noChangeArrowheads="1"/>
          </p:cNvSpPr>
          <p:nvPr/>
        </p:nvSpPr>
        <p:spPr bwMode="auto">
          <a:xfrm>
            <a:off x="5596662" y="3131383"/>
            <a:ext cx="1440000" cy="404812"/>
          </a:xfrm>
          <a:prstGeom prst="roundRect">
            <a:avLst>
              <a:gd name="adj" fmla="val 16667"/>
            </a:avLst>
          </a:prstGeom>
          <a:solidFill>
            <a:srgbClr val="F1A51B"/>
          </a:solidFill>
          <a:ln w="12700">
            <a:solidFill>
              <a:srgbClr val="030E13"/>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rgbClr val="000000"/>
                </a:solidFill>
                <a:effectLst/>
                <a:latin typeface="Bahnschrift SemiBold" panose="020B0502040204020203" pitchFamily="34" charset="0"/>
                <a:ea typeface="Times New Roman" panose="02020603050405020304" pitchFamily="18" charset="0"/>
              </a:rPr>
              <a:t>Assertion</a:t>
            </a:r>
            <a:endParaRPr kumimoji="0" lang="en-US" altLang="en-US" sz="1600" b="0" i="0" u="none" strike="noStrike" cap="none" normalizeH="0" baseline="0" dirty="0">
              <a:ln>
                <a:noFill/>
              </a:ln>
              <a:solidFill>
                <a:schemeClr val="tx1"/>
              </a:solidFill>
              <a:effectLst/>
              <a:latin typeface="Bahnschrift SemiBold" panose="020B0502040204020203" pitchFamily="34" charset="0"/>
            </a:endParaRPr>
          </a:p>
        </p:txBody>
      </p:sp>
      <p:sp>
        <p:nvSpPr>
          <p:cNvPr id="11" name="AutoShape 30">
            <a:extLst>
              <a:ext uri="{FF2B5EF4-FFF2-40B4-BE49-F238E27FC236}">
                <a16:creationId xmlns:a16="http://schemas.microsoft.com/office/drawing/2014/main" id="{996E7654-FAC5-F070-A06C-190CC8EA3B0F}"/>
              </a:ext>
            </a:extLst>
          </p:cNvPr>
          <p:cNvSpPr>
            <a:spLocks noChangeArrowheads="1"/>
          </p:cNvSpPr>
          <p:nvPr/>
        </p:nvSpPr>
        <p:spPr bwMode="auto">
          <a:xfrm>
            <a:off x="7108670" y="3131383"/>
            <a:ext cx="1440000" cy="404812"/>
          </a:xfrm>
          <a:prstGeom prst="roundRect">
            <a:avLst>
              <a:gd name="adj" fmla="val 16667"/>
            </a:avLst>
          </a:prstGeom>
          <a:solidFill>
            <a:srgbClr val="F06C5E"/>
          </a:solidFill>
          <a:ln w="12700">
            <a:solidFill>
              <a:srgbClr val="030E13"/>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rgbClr val="000000"/>
                </a:solidFill>
                <a:effectLst/>
                <a:latin typeface="Bahnschrift SemiBold" panose="020B0502040204020203" pitchFamily="34" charset="0"/>
                <a:ea typeface="Times New Roman" panose="02020603050405020304" pitchFamily="18" charset="0"/>
              </a:rPr>
              <a:t>Aggression</a:t>
            </a:r>
            <a:endParaRPr kumimoji="0" lang="en-US" altLang="en-US" sz="1600" b="0" i="0" u="none" strike="noStrike" cap="none" normalizeH="0" baseline="0" dirty="0">
              <a:ln>
                <a:noFill/>
              </a:ln>
              <a:solidFill>
                <a:schemeClr val="tx1"/>
              </a:solidFill>
              <a:effectLst/>
              <a:latin typeface="Bahnschrift SemiBold" panose="020B0502040204020203" pitchFamily="34" charset="0"/>
            </a:endParaRPr>
          </a:p>
        </p:txBody>
      </p:sp>
      <p:sp>
        <p:nvSpPr>
          <p:cNvPr id="12" name="AutoShape 29">
            <a:extLst>
              <a:ext uri="{FF2B5EF4-FFF2-40B4-BE49-F238E27FC236}">
                <a16:creationId xmlns:a16="http://schemas.microsoft.com/office/drawing/2014/main" id="{E18EDB8F-CB9E-2779-92D5-DD95CECBF8D8}"/>
              </a:ext>
            </a:extLst>
          </p:cNvPr>
          <p:cNvSpPr>
            <a:spLocks noChangeArrowheads="1"/>
          </p:cNvSpPr>
          <p:nvPr/>
        </p:nvSpPr>
        <p:spPr bwMode="auto">
          <a:xfrm>
            <a:off x="8620998" y="3129795"/>
            <a:ext cx="1440000" cy="406400"/>
          </a:xfrm>
          <a:prstGeom prst="roundRect">
            <a:avLst>
              <a:gd name="adj" fmla="val 16667"/>
            </a:avLst>
          </a:prstGeom>
          <a:solidFill>
            <a:srgbClr val="B03333"/>
          </a:solidFill>
          <a:ln w="12700">
            <a:solidFill>
              <a:schemeClr val="tx1"/>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1" i="0" u="none" strike="noStrike" cap="none" normalizeH="0" baseline="0" dirty="0">
                <a:ln>
                  <a:noFill/>
                </a:ln>
                <a:solidFill>
                  <a:srgbClr val="000000"/>
                </a:solidFill>
                <a:effectLst/>
                <a:latin typeface="Bahnschrift SemiBold" panose="020B0502040204020203" pitchFamily="34" charset="0"/>
                <a:ea typeface="Times New Roman" panose="02020603050405020304" pitchFamily="18" charset="0"/>
              </a:rPr>
              <a:t>Assault</a:t>
            </a:r>
            <a:endParaRPr kumimoji="0" lang="en-US" altLang="en-US" sz="1600" b="0" i="0" u="none" strike="noStrike" cap="none" normalizeH="0" baseline="0" dirty="0">
              <a:ln>
                <a:noFill/>
              </a:ln>
              <a:solidFill>
                <a:schemeClr val="tx1"/>
              </a:solidFill>
              <a:effectLst/>
              <a:latin typeface="Bahnschrift SemiBold" panose="020B0502040204020203" pitchFamily="34" charset="0"/>
            </a:endParaRPr>
          </a:p>
        </p:txBody>
      </p:sp>
    </p:spTree>
    <p:custDataLst>
      <p:tags r:id="rId1"/>
    </p:custDataLst>
    <p:extLst>
      <p:ext uri="{BB962C8B-B14F-4D97-AF65-F5344CB8AC3E}">
        <p14:creationId xmlns:p14="http://schemas.microsoft.com/office/powerpoint/2010/main" val="42609206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C3FA086-2883-E445-4761-E55AC52E0071}"/>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87E9123F-69C7-35AD-6401-05908E3C9425}"/>
              </a:ext>
            </a:extLst>
          </p:cNvPr>
          <p:cNvSpPr>
            <a:spLocks noGrp="1"/>
          </p:cNvSpPr>
          <p:nvPr>
            <p:ph type="title"/>
          </p:nvPr>
        </p:nvSpPr>
        <p:spPr>
          <a:xfrm>
            <a:off x="623888" y="544513"/>
            <a:ext cx="10939462" cy="1163971"/>
          </a:xfrm>
        </p:spPr>
        <p:txBody>
          <a:bodyPr>
            <a:normAutofit/>
          </a:bodyPr>
          <a:lstStyle/>
          <a:p>
            <a:pPr algn="ctr"/>
            <a:r>
              <a:rPr lang="en-US" sz="3600" dirty="0"/>
              <a:t>Assertive Communication Tips</a:t>
            </a:r>
          </a:p>
        </p:txBody>
      </p:sp>
      <p:sp>
        <p:nvSpPr>
          <p:cNvPr id="6" name="Content Placeholder 5">
            <a:extLst>
              <a:ext uri="{FF2B5EF4-FFF2-40B4-BE49-F238E27FC236}">
                <a16:creationId xmlns:a16="http://schemas.microsoft.com/office/drawing/2014/main" id="{71D8D0BF-E255-9CBA-1BEE-F03CCB42A372}"/>
              </a:ext>
            </a:extLst>
          </p:cNvPr>
          <p:cNvSpPr txBox="1">
            <a:spLocks noGrp="1"/>
          </p:cNvSpPr>
          <p:nvPr>
            <p:ph idx="1"/>
          </p:nvPr>
        </p:nvSpPr>
        <p:spPr>
          <a:xfrm>
            <a:off x="1192506" y="1708484"/>
            <a:ext cx="4525628" cy="3853363"/>
          </a:xfrm>
          <a:prstGeom prst="rect">
            <a:avLst/>
          </a:prstGeom>
          <a:noFill/>
        </p:spPr>
        <p:txBody>
          <a:bodyPr wrap="square" rtlCol="0">
            <a:spAutoFit/>
          </a:bodyPr>
          <a:lstStyle/>
          <a:p>
            <a:pPr marL="457200" indent="-457200">
              <a:buAutoNum type="arabicPeriod"/>
            </a:pPr>
            <a:r>
              <a:rPr lang="en-CA" dirty="0">
                <a:latin typeface="Open Sans" pitchFamily="2" charset="0"/>
                <a:ea typeface="Open Sans" pitchFamily="2" charset="0"/>
                <a:cs typeface="Open Sans" pitchFamily="2" charset="0"/>
              </a:rPr>
              <a:t>Create win-win situations, instead of I win – you lose</a:t>
            </a:r>
          </a:p>
          <a:p>
            <a:pPr marL="457200" indent="-457200">
              <a:buAutoNum type="arabicPeriod"/>
            </a:pPr>
            <a:r>
              <a:rPr lang="en-CA" dirty="0">
                <a:latin typeface="Open Sans" pitchFamily="2" charset="0"/>
                <a:ea typeface="Open Sans" pitchFamily="2" charset="0"/>
                <a:cs typeface="Open Sans" pitchFamily="2" charset="0"/>
              </a:rPr>
              <a:t>Be prepared to negotiate</a:t>
            </a:r>
          </a:p>
          <a:p>
            <a:pPr marL="457200" indent="-457200">
              <a:buAutoNum type="arabicPeriod"/>
            </a:pPr>
            <a:r>
              <a:rPr lang="en-CA" dirty="0">
                <a:latin typeface="Open Sans" pitchFamily="2" charset="0"/>
                <a:ea typeface="Open Sans" pitchFamily="2" charset="0"/>
                <a:cs typeface="Open Sans" pitchFamily="2" charset="0"/>
              </a:rPr>
              <a:t>Use assertive language</a:t>
            </a:r>
          </a:p>
          <a:p>
            <a:pPr marL="457200" indent="-457200">
              <a:buAutoNum type="arabicPeriod"/>
            </a:pPr>
            <a:r>
              <a:rPr lang="en-CA" dirty="0">
                <a:latin typeface="Open Sans" pitchFamily="2" charset="0"/>
                <a:ea typeface="Open Sans" pitchFamily="2" charset="0"/>
                <a:cs typeface="Open Sans" pitchFamily="2" charset="0"/>
              </a:rPr>
              <a:t>Use assertive body language</a:t>
            </a:r>
          </a:p>
          <a:p>
            <a:pPr marL="457200" indent="-457200">
              <a:buAutoNum type="arabicPeriod"/>
            </a:pPr>
            <a:r>
              <a:rPr lang="en-CA" dirty="0">
                <a:latin typeface="Open Sans" pitchFamily="2" charset="0"/>
                <a:ea typeface="Open Sans" pitchFamily="2" charset="0"/>
                <a:cs typeface="Open Sans" pitchFamily="2" charset="0"/>
              </a:rPr>
              <a:t>Use “I” statements</a:t>
            </a:r>
          </a:p>
          <a:p>
            <a:pPr marL="457200" indent="-457200">
              <a:buAutoNum type="arabicPeriod"/>
            </a:pPr>
            <a:r>
              <a:rPr lang="en-CA" dirty="0">
                <a:latin typeface="Open Sans" pitchFamily="2" charset="0"/>
                <a:ea typeface="Open Sans" pitchFamily="2" charset="0"/>
                <a:cs typeface="Open Sans" pitchFamily="2" charset="0"/>
              </a:rPr>
              <a:t>Be clear and specific</a:t>
            </a:r>
          </a:p>
          <a:p>
            <a:pPr marL="457200" indent="-457200">
              <a:buAutoNum type="arabicPeriod"/>
            </a:pPr>
            <a:r>
              <a:rPr lang="en-CA" dirty="0">
                <a:latin typeface="Open Sans" pitchFamily="2" charset="0"/>
                <a:ea typeface="Open Sans" pitchFamily="2" charset="0"/>
                <a:cs typeface="Open Sans" pitchFamily="2" charset="0"/>
              </a:rPr>
              <a:t>Stay calm and relaxed</a:t>
            </a:r>
          </a:p>
        </p:txBody>
      </p:sp>
      <p:sp>
        <p:nvSpPr>
          <p:cNvPr id="2" name="Content Placeholder 5">
            <a:extLst>
              <a:ext uri="{FF2B5EF4-FFF2-40B4-BE49-F238E27FC236}">
                <a16:creationId xmlns:a16="http://schemas.microsoft.com/office/drawing/2014/main" id="{9472360E-4086-03CA-D09D-A66CCD53E613}"/>
              </a:ext>
            </a:extLst>
          </p:cNvPr>
          <p:cNvSpPr txBox="1">
            <a:spLocks/>
          </p:cNvSpPr>
          <p:nvPr/>
        </p:nvSpPr>
        <p:spPr>
          <a:xfrm>
            <a:off x="6286751" y="1708484"/>
            <a:ext cx="4525628" cy="3392724"/>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2400" kern="1200">
                <a:solidFill>
                  <a:schemeClr val="tx1"/>
                </a:solidFill>
                <a:latin typeface="Poppins SemiBold" panose="00000700000000000000" pitchFamily="2" charset="0"/>
                <a:ea typeface="Open Sans" panose="020B0606030504020204" pitchFamily="34" charset="0"/>
                <a:cs typeface="Poppins SemiBold" panose="00000700000000000000" pitchFamily="2" charset="0"/>
              </a:defRPr>
            </a:lvl1pPr>
            <a:lvl2pPr marL="685800" indent="-228600" algn="l" defTabSz="914400" rtl="0" eaLnBrk="1" latinLnBrk="0" hangingPunct="1">
              <a:lnSpc>
                <a:spcPct val="90000"/>
              </a:lnSpc>
              <a:spcBef>
                <a:spcPts val="500"/>
              </a:spcBef>
              <a:buFont typeface="Wingdings" panose="05000000000000000000" pitchFamily="2" charset="2"/>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ptos Narrow" panose="020B0004020202020204" pitchFamily="34" charset="0"/>
              <a:buChar char="→"/>
              <a:defRPr sz="1800" kern="1200">
                <a:solidFill>
                  <a:schemeClr val="accent3"/>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Open Sans" panose="020B0606030504020204" pitchFamily="34" charset="0"/>
              <a:buChar char="›"/>
              <a:defRPr sz="1600" kern="1200">
                <a:solidFill>
                  <a:schemeClr val="accent3">
                    <a:lumMod val="60000"/>
                    <a:lumOff val="40000"/>
                  </a:schemeClr>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mj-lt"/>
              <a:buAutoNum type="arabicPeriod" startAt="9"/>
            </a:pPr>
            <a:r>
              <a:rPr lang="en-US" dirty="0">
                <a:latin typeface="Open Sans" pitchFamily="2" charset="0"/>
                <a:ea typeface="Open Sans" pitchFamily="2" charset="0"/>
                <a:cs typeface="Open Sans" pitchFamily="2" charset="0"/>
              </a:rPr>
              <a:t>Listen Actively</a:t>
            </a:r>
          </a:p>
          <a:p>
            <a:pPr marL="457200" indent="-457200">
              <a:buFont typeface="+mj-lt"/>
              <a:buAutoNum type="arabicPeriod" startAt="9"/>
            </a:pPr>
            <a:r>
              <a:rPr lang="en-US" dirty="0">
                <a:latin typeface="Open Sans" pitchFamily="2" charset="0"/>
                <a:ea typeface="Open Sans" pitchFamily="2" charset="0"/>
                <a:cs typeface="Open Sans" pitchFamily="2" charset="0"/>
              </a:rPr>
              <a:t>Stay focused on the issue</a:t>
            </a:r>
          </a:p>
          <a:p>
            <a:pPr marL="457200" indent="-457200">
              <a:buFont typeface="+mj-lt"/>
              <a:buAutoNum type="arabicPeriod" startAt="9"/>
            </a:pPr>
            <a:r>
              <a:rPr lang="en-US" dirty="0">
                <a:latin typeface="Open Sans" pitchFamily="2" charset="0"/>
                <a:ea typeface="Open Sans" pitchFamily="2" charset="0"/>
                <a:cs typeface="Open Sans" pitchFamily="2" charset="0"/>
              </a:rPr>
              <a:t>Set boundaries</a:t>
            </a:r>
          </a:p>
          <a:p>
            <a:pPr marL="457200" indent="-457200">
              <a:buFont typeface="+mj-lt"/>
              <a:buAutoNum type="arabicPeriod" startAt="9"/>
            </a:pPr>
            <a:r>
              <a:rPr lang="en-US" dirty="0">
                <a:latin typeface="Open Sans" pitchFamily="2" charset="0"/>
                <a:ea typeface="Open Sans" pitchFamily="2" charset="0"/>
                <a:cs typeface="Open Sans" pitchFamily="2" charset="0"/>
              </a:rPr>
              <a:t>Practice empathy</a:t>
            </a:r>
          </a:p>
          <a:p>
            <a:pPr marL="457200" indent="-457200">
              <a:buFont typeface="+mj-lt"/>
              <a:buAutoNum type="arabicPeriod" startAt="9"/>
            </a:pPr>
            <a:r>
              <a:rPr lang="en-US" dirty="0">
                <a:latin typeface="Open Sans" pitchFamily="2" charset="0"/>
                <a:ea typeface="Open Sans" pitchFamily="2" charset="0"/>
                <a:cs typeface="Open Sans" pitchFamily="2" charset="0"/>
              </a:rPr>
              <a:t>Take responsibility for your own actions</a:t>
            </a:r>
          </a:p>
          <a:p>
            <a:pPr marL="457200" indent="-457200">
              <a:buFont typeface="+mj-lt"/>
              <a:buAutoNum type="arabicPeriod" startAt="9"/>
            </a:pPr>
            <a:r>
              <a:rPr lang="en-US" dirty="0">
                <a:latin typeface="Open Sans" pitchFamily="2" charset="0"/>
                <a:ea typeface="Open Sans" pitchFamily="2" charset="0"/>
                <a:cs typeface="Open Sans" pitchFamily="2" charset="0"/>
              </a:rPr>
              <a:t>Practice assertiveness regularly</a:t>
            </a:r>
            <a:endParaRPr lang="en-CA" dirty="0">
              <a:latin typeface="Open Sans" pitchFamily="2" charset="0"/>
              <a:ea typeface="Open Sans" pitchFamily="2" charset="0"/>
              <a:cs typeface="Open Sans" pitchFamily="2" charset="0"/>
            </a:endParaRPr>
          </a:p>
        </p:txBody>
      </p:sp>
    </p:spTree>
    <p:custDataLst>
      <p:tags r:id="rId1"/>
    </p:custDataLst>
    <p:extLst>
      <p:ext uri="{BB962C8B-B14F-4D97-AF65-F5344CB8AC3E}">
        <p14:creationId xmlns:p14="http://schemas.microsoft.com/office/powerpoint/2010/main" val="2708993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250F44-D2F5-57E2-842F-49B75FD31581}"/>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93EAF3BA-069C-1069-C9C5-C9C2E563AB06}"/>
              </a:ext>
            </a:extLst>
          </p:cNvPr>
          <p:cNvSpPr>
            <a:spLocks noGrp="1"/>
          </p:cNvSpPr>
          <p:nvPr>
            <p:ph type="title"/>
          </p:nvPr>
        </p:nvSpPr>
        <p:spPr>
          <a:xfrm>
            <a:off x="623888" y="544513"/>
            <a:ext cx="10939462" cy="1163971"/>
          </a:xfrm>
        </p:spPr>
        <p:txBody>
          <a:bodyPr>
            <a:normAutofit/>
          </a:bodyPr>
          <a:lstStyle/>
          <a:p>
            <a:pPr algn="ctr"/>
            <a:r>
              <a:rPr lang="en-US" sz="3600" dirty="0"/>
              <a:t>De-escalation Tips:</a:t>
            </a:r>
          </a:p>
        </p:txBody>
      </p:sp>
      <p:sp>
        <p:nvSpPr>
          <p:cNvPr id="6" name="Content Placeholder 5">
            <a:extLst>
              <a:ext uri="{FF2B5EF4-FFF2-40B4-BE49-F238E27FC236}">
                <a16:creationId xmlns:a16="http://schemas.microsoft.com/office/drawing/2014/main" id="{E54F974F-488D-974C-74ED-386292764591}"/>
              </a:ext>
            </a:extLst>
          </p:cNvPr>
          <p:cNvSpPr txBox="1">
            <a:spLocks noGrp="1"/>
          </p:cNvSpPr>
          <p:nvPr>
            <p:ph idx="1"/>
          </p:nvPr>
        </p:nvSpPr>
        <p:spPr>
          <a:xfrm>
            <a:off x="1181790" y="1564105"/>
            <a:ext cx="9828420" cy="4223720"/>
          </a:xfrm>
          <a:prstGeom prst="rect">
            <a:avLst/>
          </a:prstGeom>
          <a:noFill/>
        </p:spPr>
        <p:txBody>
          <a:bodyPr wrap="square" rtlCol="0">
            <a:spAutoFit/>
          </a:bodyPr>
          <a:lstStyle/>
          <a:p>
            <a:pPr marL="342900" lvl="0" indent="-342900">
              <a:buFont typeface="+mj-lt"/>
              <a:buAutoNum type="arabicPeriod"/>
              <a:tabLst>
                <a:tab pos="457200" algn="l"/>
              </a:tabLst>
            </a:pPr>
            <a:r>
              <a:rPr lang="en-CA" sz="2800" dirty="0">
                <a:latin typeface="Open Sans" pitchFamily="2" charset="0"/>
                <a:ea typeface="Open Sans" pitchFamily="2" charset="0"/>
                <a:cs typeface="Open Sans" pitchFamily="2" charset="0"/>
              </a:rPr>
              <a:t>Identify yourself and your goal - </a:t>
            </a:r>
            <a:r>
              <a:rPr lang="en-CA" sz="2800" i="1" dirty="0">
                <a:latin typeface="Open Sans" pitchFamily="2" charset="0"/>
                <a:ea typeface="Open Sans" pitchFamily="2" charset="0"/>
                <a:cs typeface="Open Sans" pitchFamily="2" charset="0"/>
              </a:rPr>
              <a:t>“Hello, my name is Linda, I am here to help you.”</a:t>
            </a:r>
            <a:endParaRPr lang="en-CA" sz="2800" dirty="0">
              <a:latin typeface="Open Sans" pitchFamily="2" charset="0"/>
              <a:ea typeface="Open Sans" pitchFamily="2" charset="0"/>
              <a:cs typeface="Open Sans" pitchFamily="2" charset="0"/>
            </a:endParaRPr>
          </a:p>
          <a:p>
            <a:pPr marL="342900" lvl="0" indent="-342900">
              <a:buFont typeface="+mj-lt"/>
              <a:buAutoNum type="arabicPeriod"/>
              <a:tabLst>
                <a:tab pos="457200" algn="l"/>
              </a:tabLst>
            </a:pPr>
            <a:r>
              <a:rPr lang="en-CA" sz="2800" dirty="0">
                <a:latin typeface="Open Sans" pitchFamily="2" charset="0"/>
                <a:ea typeface="Open Sans" pitchFamily="2" charset="0"/>
                <a:cs typeface="Open Sans" pitchFamily="2" charset="0"/>
              </a:rPr>
              <a:t>Remember personal space - maintain a distance of four to six feet.</a:t>
            </a:r>
          </a:p>
          <a:p>
            <a:pPr marL="342900" lvl="0" indent="-342900">
              <a:buFont typeface="+mj-lt"/>
              <a:buAutoNum type="arabicPeriod"/>
              <a:tabLst>
                <a:tab pos="457200" algn="l"/>
              </a:tabLst>
            </a:pPr>
            <a:r>
              <a:rPr lang="en-CA" sz="2800" dirty="0">
                <a:latin typeface="Open Sans" pitchFamily="2" charset="0"/>
                <a:ea typeface="Open Sans" pitchFamily="2" charset="0"/>
                <a:cs typeface="Open Sans" pitchFamily="2" charset="0"/>
              </a:rPr>
              <a:t>Be empathetic and non-judgemental.</a:t>
            </a:r>
          </a:p>
          <a:p>
            <a:pPr marL="342900" lvl="0" indent="-342900">
              <a:buFont typeface="+mj-lt"/>
              <a:buAutoNum type="arabicPeriod"/>
              <a:tabLst>
                <a:tab pos="457200" algn="l"/>
              </a:tabLst>
            </a:pPr>
            <a:r>
              <a:rPr lang="en-CA" sz="2800" dirty="0">
                <a:latin typeface="Open Sans" pitchFamily="2" charset="0"/>
                <a:ea typeface="Open Sans" pitchFamily="2" charset="0"/>
                <a:cs typeface="Open Sans" pitchFamily="2" charset="0"/>
              </a:rPr>
              <a:t>Actively listen and use unconditional positive regard - allow for expression of feelings.</a:t>
            </a:r>
          </a:p>
          <a:p>
            <a:pPr marL="342900" lvl="0" indent="-342900">
              <a:buFont typeface="+mj-lt"/>
              <a:buAutoNum type="arabicPeriod"/>
              <a:tabLst>
                <a:tab pos="457200" algn="l"/>
              </a:tabLst>
            </a:pPr>
            <a:r>
              <a:rPr lang="en-CA" sz="2800" dirty="0">
                <a:latin typeface="Open Sans" pitchFamily="2" charset="0"/>
                <a:ea typeface="Open Sans" pitchFamily="2" charset="0"/>
                <a:cs typeface="Open Sans" pitchFamily="2" charset="0"/>
              </a:rPr>
              <a:t>Look for the reason behind the behaviour.</a:t>
            </a:r>
          </a:p>
          <a:p>
            <a:pPr marL="342900" lvl="0" indent="-342900">
              <a:buFont typeface="+mj-lt"/>
              <a:buAutoNum type="arabicPeriod"/>
              <a:tabLst>
                <a:tab pos="457200" algn="l"/>
              </a:tabLst>
            </a:pPr>
            <a:r>
              <a:rPr lang="en-CA" sz="2800" dirty="0">
                <a:latin typeface="Open Sans" pitchFamily="2" charset="0"/>
                <a:ea typeface="Open Sans" pitchFamily="2" charset="0"/>
                <a:cs typeface="Open Sans" pitchFamily="2" charset="0"/>
              </a:rPr>
              <a:t>Know and use their treatment/support plan.</a:t>
            </a:r>
          </a:p>
        </p:txBody>
      </p:sp>
    </p:spTree>
    <p:custDataLst>
      <p:tags r:id="rId1"/>
    </p:custDataLst>
    <p:extLst>
      <p:ext uri="{BB962C8B-B14F-4D97-AF65-F5344CB8AC3E}">
        <p14:creationId xmlns:p14="http://schemas.microsoft.com/office/powerpoint/2010/main" val="330594493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EED5FC2D-7A36-B296-76CB-11B6F342B0D9}"/>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15DC4A95-F44E-6905-CFEB-ECBA60B21E38}"/>
              </a:ext>
            </a:extLst>
          </p:cNvPr>
          <p:cNvSpPr>
            <a:spLocks noGrp="1"/>
          </p:cNvSpPr>
          <p:nvPr>
            <p:ph type="title"/>
          </p:nvPr>
        </p:nvSpPr>
        <p:spPr>
          <a:xfrm>
            <a:off x="623888" y="544513"/>
            <a:ext cx="10939462" cy="1163971"/>
          </a:xfrm>
        </p:spPr>
        <p:txBody>
          <a:bodyPr>
            <a:normAutofit/>
          </a:bodyPr>
          <a:lstStyle/>
          <a:p>
            <a:pPr algn="ctr"/>
            <a:r>
              <a:rPr lang="en-US" sz="3600" dirty="0"/>
              <a:t>De-escalation Tips:</a:t>
            </a:r>
          </a:p>
        </p:txBody>
      </p:sp>
      <p:sp>
        <p:nvSpPr>
          <p:cNvPr id="6" name="Content Placeholder 5">
            <a:extLst>
              <a:ext uri="{FF2B5EF4-FFF2-40B4-BE49-F238E27FC236}">
                <a16:creationId xmlns:a16="http://schemas.microsoft.com/office/drawing/2014/main" id="{AE25B46E-547E-CFBB-B22F-7A8505504967}"/>
              </a:ext>
            </a:extLst>
          </p:cNvPr>
          <p:cNvSpPr txBox="1">
            <a:spLocks noGrp="1"/>
          </p:cNvSpPr>
          <p:nvPr>
            <p:ph idx="1"/>
          </p:nvPr>
        </p:nvSpPr>
        <p:spPr>
          <a:xfrm>
            <a:off x="1181790" y="1564105"/>
            <a:ext cx="9828420" cy="4871077"/>
          </a:xfrm>
          <a:prstGeom prst="rect">
            <a:avLst/>
          </a:prstGeom>
          <a:noFill/>
        </p:spPr>
        <p:txBody>
          <a:bodyPr wrap="square" rtlCol="0">
            <a:spAutoFit/>
          </a:bodyPr>
          <a:lstStyle/>
          <a:p>
            <a:pPr marL="514350" lvl="0" indent="-514350">
              <a:buFont typeface="+mj-lt"/>
              <a:buAutoNum type="arabicPeriod" startAt="7"/>
              <a:tabLst>
                <a:tab pos="457200" algn="l"/>
              </a:tabLst>
            </a:pPr>
            <a:r>
              <a:rPr lang="en-CA" sz="2800" dirty="0">
                <a:latin typeface="Open Sans" pitchFamily="2" charset="0"/>
                <a:ea typeface="Open Sans" pitchFamily="2" charset="0"/>
                <a:cs typeface="Open Sans" pitchFamily="2" charset="0"/>
              </a:rPr>
              <a:t>Use your self-control plan.</a:t>
            </a:r>
          </a:p>
          <a:p>
            <a:pPr marL="514350" lvl="0" indent="-514350">
              <a:buFont typeface="+mj-lt"/>
              <a:buAutoNum type="arabicPeriod" startAt="7"/>
              <a:tabLst>
                <a:tab pos="457200" algn="l"/>
              </a:tabLst>
            </a:pPr>
            <a:r>
              <a:rPr lang="en-CA" sz="2800" dirty="0">
                <a:latin typeface="Open Sans" pitchFamily="2" charset="0"/>
                <a:ea typeface="Open Sans" pitchFamily="2" charset="0"/>
                <a:cs typeface="Open Sans" pitchFamily="2" charset="0"/>
              </a:rPr>
              <a:t>Use a team approach – take a “time out” if needed to regain your self-control.</a:t>
            </a:r>
          </a:p>
          <a:p>
            <a:pPr marL="514350" lvl="0" indent="-514350">
              <a:buFont typeface="+mj-lt"/>
              <a:buAutoNum type="arabicPeriod" startAt="7"/>
              <a:tabLst>
                <a:tab pos="457200" algn="l"/>
              </a:tabLst>
            </a:pPr>
            <a:r>
              <a:rPr lang="en-CA" sz="2800" dirty="0">
                <a:latin typeface="Open Sans" pitchFamily="2" charset="0"/>
                <a:ea typeface="Open Sans" pitchFamily="2" charset="0"/>
                <a:cs typeface="Open Sans" pitchFamily="2" charset="0"/>
              </a:rPr>
              <a:t>Respond appropriately to each motive including appropriate body language. </a:t>
            </a:r>
          </a:p>
          <a:p>
            <a:pPr marL="514350" lvl="0" indent="-514350">
              <a:buFont typeface="+mj-lt"/>
              <a:buAutoNum type="arabicPeriod" startAt="7"/>
              <a:tabLst>
                <a:tab pos="457200" algn="l"/>
              </a:tabLst>
            </a:pPr>
            <a:r>
              <a:rPr lang="en-CA" sz="2800" dirty="0">
                <a:latin typeface="Open Sans" pitchFamily="2" charset="0"/>
                <a:ea typeface="Open Sans" pitchFamily="2" charset="0"/>
                <a:cs typeface="Open Sans" pitchFamily="2" charset="0"/>
              </a:rPr>
              <a:t>Find a worker that has a good rapport/relationship with the individual and have them talk to them. </a:t>
            </a:r>
          </a:p>
          <a:p>
            <a:pPr marL="514350" lvl="0" indent="-514350">
              <a:buFont typeface="+mj-lt"/>
              <a:buAutoNum type="arabicPeriod" startAt="7"/>
              <a:tabLst>
                <a:tab pos="457200" algn="l"/>
              </a:tabLst>
            </a:pPr>
            <a:r>
              <a:rPr lang="en-CA" sz="2800" dirty="0">
                <a:latin typeface="Open Sans" pitchFamily="2" charset="0"/>
                <a:ea typeface="Open Sans" pitchFamily="2" charset="0"/>
                <a:cs typeface="Open Sans" pitchFamily="2" charset="0"/>
              </a:rPr>
              <a:t>Respect needs to communicate in different ways (recognize possible socio-cultural differences as well as fear, shame, and embarrassment they may be experiencing).</a:t>
            </a:r>
          </a:p>
        </p:txBody>
      </p:sp>
    </p:spTree>
    <p:custDataLst>
      <p:tags r:id="rId1"/>
    </p:custDataLst>
    <p:extLst>
      <p:ext uri="{BB962C8B-B14F-4D97-AF65-F5344CB8AC3E}">
        <p14:creationId xmlns:p14="http://schemas.microsoft.com/office/powerpoint/2010/main" val="485153891"/>
      </p:ext>
    </p:extLst>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F6015B-D6E8-9B09-7103-4F48DF0B3AA6}"/>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6CFD105C-4A41-B751-2FA7-826DDA60DCE7}"/>
              </a:ext>
            </a:extLst>
          </p:cNvPr>
          <p:cNvSpPr>
            <a:spLocks noGrp="1"/>
          </p:cNvSpPr>
          <p:nvPr>
            <p:ph type="title"/>
          </p:nvPr>
        </p:nvSpPr>
        <p:spPr>
          <a:xfrm>
            <a:off x="623888" y="544513"/>
            <a:ext cx="10939462" cy="1163971"/>
          </a:xfrm>
        </p:spPr>
        <p:txBody>
          <a:bodyPr>
            <a:normAutofit/>
          </a:bodyPr>
          <a:lstStyle/>
          <a:p>
            <a:pPr algn="ctr"/>
            <a:r>
              <a:rPr lang="en-US" sz="3600" dirty="0"/>
              <a:t>Role-play Examples:</a:t>
            </a:r>
          </a:p>
        </p:txBody>
      </p:sp>
      <p:sp>
        <p:nvSpPr>
          <p:cNvPr id="7" name="Content Placeholder 6">
            <a:extLst>
              <a:ext uri="{FF2B5EF4-FFF2-40B4-BE49-F238E27FC236}">
                <a16:creationId xmlns:a16="http://schemas.microsoft.com/office/drawing/2014/main" id="{379876BF-34ED-0263-B265-4F7FDD52B0AF}"/>
              </a:ext>
            </a:extLst>
          </p:cNvPr>
          <p:cNvSpPr txBox="1">
            <a:spLocks noGrp="1"/>
          </p:cNvSpPr>
          <p:nvPr>
            <p:ph idx="1"/>
          </p:nvPr>
        </p:nvSpPr>
        <p:spPr>
          <a:xfrm>
            <a:off x="623888" y="1462088"/>
            <a:ext cx="10941050" cy="4646400"/>
          </a:xfrm>
          <a:prstGeom prst="rect">
            <a:avLst/>
          </a:prstGeom>
          <a:noFill/>
        </p:spPr>
        <p:txBody>
          <a:bodyPr wrap="square">
            <a:spAutoFit/>
          </a:bodyPr>
          <a:lstStyle/>
          <a:p>
            <a:pPr marL="0" indent="0">
              <a:buNone/>
            </a:pPr>
            <a:endParaRPr lang="en-CA" b="1" dirty="0">
              <a:latin typeface="Open Sans" pitchFamily="2" charset="0"/>
              <a:ea typeface="Open Sans" pitchFamily="2" charset="0"/>
              <a:cs typeface="Open Sans" pitchFamily="2" charset="0"/>
            </a:endParaRPr>
          </a:p>
          <a:p>
            <a:pPr marL="0" indent="0">
              <a:buNone/>
            </a:pPr>
            <a:r>
              <a:rPr lang="en-CA" b="1" dirty="0">
                <a:latin typeface="Open Sans" pitchFamily="2" charset="0"/>
                <a:ea typeface="Open Sans" pitchFamily="2" charset="0"/>
                <a:cs typeface="Open Sans" pitchFamily="2" charset="0"/>
              </a:rPr>
              <a:t>Fear: </a:t>
            </a:r>
            <a:r>
              <a:rPr lang="en-CA" dirty="0">
                <a:latin typeface="Open Sans" pitchFamily="2" charset="0"/>
                <a:ea typeface="Open Sans" pitchFamily="2" charset="0"/>
                <a:cs typeface="Open Sans" pitchFamily="2" charset="0"/>
              </a:rPr>
              <a:t>terrified about surgery, unfamiliar environment </a:t>
            </a:r>
          </a:p>
          <a:p>
            <a:endParaRPr lang="en-CA" dirty="0">
              <a:latin typeface="Open Sans" pitchFamily="2" charset="0"/>
              <a:ea typeface="Open Sans" pitchFamily="2" charset="0"/>
              <a:cs typeface="Open Sans" pitchFamily="2" charset="0"/>
            </a:endParaRPr>
          </a:p>
          <a:p>
            <a:pPr marL="0" indent="0">
              <a:buNone/>
            </a:pPr>
            <a:r>
              <a:rPr lang="en-CA" b="1" dirty="0">
                <a:latin typeface="Open Sans" pitchFamily="2" charset="0"/>
                <a:ea typeface="Open Sans" pitchFamily="2" charset="0"/>
                <a:cs typeface="Open Sans" pitchFamily="2" charset="0"/>
              </a:rPr>
              <a:t>Frustration: </a:t>
            </a:r>
            <a:r>
              <a:rPr lang="en-CA" dirty="0">
                <a:latin typeface="Open Sans" pitchFamily="2" charset="0"/>
                <a:ea typeface="Open Sans" pitchFamily="2" charset="0"/>
                <a:cs typeface="Open Sans" pitchFamily="2" charset="0"/>
              </a:rPr>
              <a:t>long wait times in an emergency room, slow progress of rehabilitation</a:t>
            </a:r>
          </a:p>
          <a:p>
            <a:endParaRPr lang="en-CA" dirty="0">
              <a:latin typeface="Open Sans" pitchFamily="2" charset="0"/>
              <a:ea typeface="Open Sans" pitchFamily="2" charset="0"/>
              <a:cs typeface="Open Sans" pitchFamily="2" charset="0"/>
            </a:endParaRPr>
          </a:p>
          <a:p>
            <a:pPr marL="0" indent="0">
              <a:buNone/>
            </a:pPr>
            <a:r>
              <a:rPr lang="en-CA" b="1" dirty="0">
                <a:latin typeface="Open Sans" pitchFamily="2" charset="0"/>
                <a:ea typeface="Open Sans" pitchFamily="2" charset="0"/>
                <a:cs typeface="Open Sans" pitchFamily="2" charset="0"/>
              </a:rPr>
              <a:t>Manipulation: </a:t>
            </a:r>
            <a:r>
              <a:rPr lang="en-CA" dirty="0">
                <a:latin typeface="Open Sans" pitchFamily="2" charset="0"/>
                <a:ea typeface="Open Sans" pitchFamily="2" charset="0"/>
                <a:cs typeface="Open Sans" pitchFamily="2" charset="0"/>
              </a:rPr>
              <a:t>a person who uses drugs, trying to get more pills from a nurse, diet restrictions in place, and the individual is trying to get more food</a:t>
            </a:r>
          </a:p>
          <a:p>
            <a:endParaRPr lang="en-CA" b="1" dirty="0">
              <a:latin typeface="Open Sans" pitchFamily="2" charset="0"/>
              <a:ea typeface="Open Sans" pitchFamily="2" charset="0"/>
              <a:cs typeface="Open Sans" pitchFamily="2" charset="0"/>
            </a:endParaRPr>
          </a:p>
          <a:p>
            <a:pPr marL="0" indent="0">
              <a:buNone/>
            </a:pPr>
            <a:r>
              <a:rPr lang="en-CA" b="1" dirty="0">
                <a:latin typeface="Open Sans" pitchFamily="2" charset="0"/>
                <a:ea typeface="Open Sans" pitchFamily="2" charset="0"/>
                <a:cs typeface="Open Sans" pitchFamily="2" charset="0"/>
              </a:rPr>
              <a:t>Intimidation: </a:t>
            </a:r>
            <a:r>
              <a:rPr lang="en-CA" dirty="0">
                <a:latin typeface="Open Sans" pitchFamily="2" charset="0"/>
                <a:ea typeface="Open Sans" pitchFamily="2" charset="0"/>
                <a:cs typeface="Open Sans" pitchFamily="2" charset="0"/>
              </a:rPr>
              <a:t>wanting preferential treatment, a family member trying to get preferential treatment for their loved one</a:t>
            </a:r>
            <a:endParaRPr lang="en-US" dirty="0">
              <a:latin typeface="Open Sans" pitchFamily="2" charset="0"/>
              <a:ea typeface="Open Sans" pitchFamily="2" charset="0"/>
              <a:cs typeface="Open Sans" pitchFamily="2" charset="0"/>
            </a:endParaRPr>
          </a:p>
        </p:txBody>
      </p:sp>
    </p:spTree>
    <p:custDataLst>
      <p:tags r:id="rId1"/>
    </p:custDataLst>
    <p:extLst>
      <p:ext uri="{BB962C8B-B14F-4D97-AF65-F5344CB8AC3E}">
        <p14:creationId xmlns:p14="http://schemas.microsoft.com/office/powerpoint/2010/main" val="39952854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F8050646-454A-FAD5-BB9E-603A60ED28B8}"/>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2AA8E0EE-363E-0E85-234B-C566FBF8DA16}"/>
              </a:ext>
            </a:extLst>
          </p:cNvPr>
          <p:cNvSpPr>
            <a:spLocks noGrp="1"/>
          </p:cNvSpPr>
          <p:nvPr>
            <p:ph type="title"/>
          </p:nvPr>
        </p:nvSpPr>
        <p:spPr>
          <a:xfrm>
            <a:off x="623888" y="544513"/>
            <a:ext cx="10939462" cy="1163971"/>
          </a:xfrm>
        </p:spPr>
        <p:txBody>
          <a:bodyPr>
            <a:normAutofit/>
          </a:bodyPr>
          <a:lstStyle/>
          <a:p>
            <a:pPr algn="ctr"/>
            <a:r>
              <a:rPr lang="en-US" sz="3600" dirty="0"/>
              <a:t>Common Knowledge Model</a:t>
            </a:r>
          </a:p>
        </p:txBody>
      </p:sp>
      <p:sp>
        <p:nvSpPr>
          <p:cNvPr id="7" name="Content Placeholder 6">
            <a:extLst>
              <a:ext uri="{FF2B5EF4-FFF2-40B4-BE49-F238E27FC236}">
                <a16:creationId xmlns:a16="http://schemas.microsoft.com/office/drawing/2014/main" id="{074D820C-D174-DED6-34D8-0302B69A1113}"/>
              </a:ext>
            </a:extLst>
          </p:cNvPr>
          <p:cNvSpPr txBox="1">
            <a:spLocks noGrp="1"/>
          </p:cNvSpPr>
          <p:nvPr>
            <p:ph idx="1"/>
          </p:nvPr>
        </p:nvSpPr>
        <p:spPr>
          <a:xfrm>
            <a:off x="623888" y="1462088"/>
            <a:ext cx="10941050" cy="424732"/>
          </a:xfrm>
          <a:prstGeom prst="rect">
            <a:avLst/>
          </a:prstGeom>
          <a:noFill/>
        </p:spPr>
        <p:txBody>
          <a:bodyPr wrap="square">
            <a:spAutoFit/>
          </a:bodyPr>
          <a:lstStyle/>
          <a:p>
            <a:pPr marL="0" indent="0" algn="ctr">
              <a:buNone/>
            </a:pPr>
            <a:r>
              <a:rPr lang="en-US" dirty="0">
                <a:latin typeface="Open Sans" pitchFamily="2" charset="0"/>
                <a:ea typeface="Open Sans" pitchFamily="2" charset="0"/>
                <a:cs typeface="Open Sans" pitchFamily="2" charset="0"/>
              </a:rPr>
              <a:t>Four basic reasons why people threaten and injure themselves or others…</a:t>
            </a:r>
          </a:p>
        </p:txBody>
      </p:sp>
      <p:sp>
        <p:nvSpPr>
          <p:cNvPr id="2" name="Rectangle: Rounded Corners 1">
            <a:extLst>
              <a:ext uri="{FF2B5EF4-FFF2-40B4-BE49-F238E27FC236}">
                <a16:creationId xmlns:a16="http://schemas.microsoft.com/office/drawing/2014/main" id="{766A941A-1ED6-0C60-C2EA-3F9012D5CF78}"/>
              </a:ext>
            </a:extLst>
          </p:cNvPr>
          <p:cNvSpPr/>
          <p:nvPr/>
        </p:nvSpPr>
        <p:spPr>
          <a:xfrm>
            <a:off x="2860195" y="2294308"/>
            <a:ext cx="4032448" cy="663501"/>
          </a:xfrm>
          <a:prstGeom prst="roundRect">
            <a:avLst/>
          </a:prstGeom>
          <a:solidFill>
            <a:srgbClr val="DED56D"/>
          </a:solidFill>
          <a:ln>
            <a:solidFill>
              <a:srgbClr val="DED56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600" b="1" dirty="0">
                <a:latin typeface="Open Sans" pitchFamily="2" charset="0"/>
                <a:ea typeface="Open Sans" pitchFamily="2" charset="0"/>
                <a:cs typeface="Open Sans" pitchFamily="2" charset="0"/>
              </a:rPr>
              <a:t>FEAR</a:t>
            </a:r>
            <a:endParaRPr lang="en-CA" sz="2600" b="1" dirty="0">
              <a:latin typeface="Open Sans" pitchFamily="2" charset="0"/>
              <a:ea typeface="Open Sans" pitchFamily="2" charset="0"/>
              <a:cs typeface="Open Sans" pitchFamily="2" charset="0"/>
            </a:endParaRPr>
          </a:p>
        </p:txBody>
      </p:sp>
      <p:sp>
        <p:nvSpPr>
          <p:cNvPr id="3" name="Rectangle: Rounded Corners 2">
            <a:extLst>
              <a:ext uri="{FF2B5EF4-FFF2-40B4-BE49-F238E27FC236}">
                <a16:creationId xmlns:a16="http://schemas.microsoft.com/office/drawing/2014/main" id="{585F9BD8-2C84-5486-63D3-C656F0E07BB8}"/>
              </a:ext>
            </a:extLst>
          </p:cNvPr>
          <p:cNvSpPr/>
          <p:nvPr/>
        </p:nvSpPr>
        <p:spPr>
          <a:xfrm>
            <a:off x="3796299" y="3158404"/>
            <a:ext cx="4032448" cy="663501"/>
          </a:xfrm>
          <a:prstGeom prst="roundRect">
            <a:avLst/>
          </a:prstGeom>
          <a:solidFill>
            <a:srgbClr val="B03333"/>
          </a:solidFill>
          <a:ln>
            <a:solidFill>
              <a:srgbClr val="B0333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600" b="1" dirty="0">
                <a:latin typeface="Open Sans" pitchFamily="2" charset="0"/>
                <a:ea typeface="Open Sans" pitchFamily="2" charset="0"/>
                <a:cs typeface="Open Sans" pitchFamily="2" charset="0"/>
              </a:rPr>
              <a:t>FRUSTRATION</a:t>
            </a:r>
            <a:endParaRPr lang="en-CA" sz="2600" b="1" dirty="0">
              <a:latin typeface="Open Sans" pitchFamily="2" charset="0"/>
              <a:ea typeface="Open Sans" pitchFamily="2" charset="0"/>
              <a:cs typeface="Open Sans" pitchFamily="2" charset="0"/>
            </a:endParaRPr>
          </a:p>
        </p:txBody>
      </p:sp>
      <p:sp>
        <p:nvSpPr>
          <p:cNvPr id="5" name="Rectangle: Rounded Corners 4">
            <a:extLst>
              <a:ext uri="{FF2B5EF4-FFF2-40B4-BE49-F238E27FC236}">
                <a16:creationId xmlns:a16="http://schemas.microsoft.com/office/drawing/2014/main" id="{DDFB15E9-7D78-A11F-23BF-1B935AD67B0D}"/>
              </a:ext>
            </a:extLst>
          </p:cNvPr>
          <p:cNvSpPr/>
          <p:nvPr/>
        </p:nvSpPr>
        <p:spPr>
          <a:xfrm>
            <a:off x="4804411" y="4011707"/>
            <a:ext cx="4032448" cy="663501"/>
          </a:xfrm>
          <a:prstGeom prst="roundRect">
            <a:avLst/>
          </a:prstGeom>
          <a:solidFill>
            <a:srgbClr val="4AA261"/>
          </a:solidFill>
          <a:ln>
            <a:solidFill>
              <a:srgbClr val="4AA26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600" b="1" dirty="0">
                <a:latin typeface="Open Sans" pitchFamily="2" charset="0"/>
                <a:ea typeface="Open Sans" pitchFamily="2" charset="0"/>
                <a:cs typeface="Open Sans" pitchFamily="2" charset="0"/>
              </a:rPr>
              <a:t>MANIPULATION</a:t>
            </a:r>
            <a:endParaRPr lang="en-CA" sz="2600" b="1" dirty="0">
              <a:latin typeface="Open Sans" pitchFamily="2" charset="0"/>
              <a:ea typeface="Open Sans" pitchFamily="2" charset="0"/>
              <a:cs typeface="Open Sans" pitchFamily="2" charset="0"/>
            </a:endParaRPr>
          </a:p>
        </p:txBody>
      </p:sp>
      <p:sp>
        <p:nvSpPr>
          <p:cNvPr id="6" name="Rectangle: Rounded Corners 5">
            <a:extLst>
              <a:ext uri="{FF2B5EF4-FFF2-40B4-BE49-F238E27FC236}">
                <a16:creationId xmlns:a16="http://schemas.microsoft.com/office/drawing/2014/main" id="{27259E09-30EE-5C62-CAEB-31E8A5C0EE19}"/>
              </a:ext>
            </a:extLst>
          </p:cNvPr>
          <p:cNvSpPr/>
          <p:nvPr/>
        </p:nvSpPr>
        <p:spPr>
          <a:xfrm>
            <a:off x="5740515" y="4886596"/>
            <a:ext cx="4032448" cy="663501"/>
          </a:xfrm>
          <a:prstGeom prst="roundRect">
            <a:avLst/>
          </a:prstGeom>
          <a:solidFill>
            <a:srgbClr val="0174B9"/>
          </a:solidFill>
          <a:ln>
            <a:solidFill>
              <a:srgbClr val="0174B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600" b="1" dirty="0">
                <a:latin typeface="Open Sans" pitchFamily="2" charset="0"/>
                <a:ea typeface="Open Sans" pitchFamily="2" charset="0"/>
                <a:cs typeface="Open Sans" pitchFamily="2" charset="0"/>
              </a:rPr>
              <a:t>INTIMIDATION</a:t>
            </a:r>
            <a:endParaRPr lang="en-CA" sz="2600" b="1" dirty="0">
              <a:latin typeface="Open Sans" pitchFamily="2" charset="0"/>
              <a:ea typeface="Open Sans" pitchFamily="2" charset="0"/>
              <a:cs typeface="Open Sans" pitchFamily="2" charset="0"/>
            </a:endParaRPr>
          </a:p>
        </p:txBody>
      </p:sp>
    </p:spTree>
    <p:custDataLst>
      <p:tags r:id="rId1"/>
    </p:custDataLst>
    <p:extLst>
      <p:ext uri="{BB962C8B-B14F-4D97-AF65-F5344CB8AC3E}">
        <p14:creationId xmlns:p14="http://schemas.microsoft.com/office/powerpoint/2010/main" val="33924539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CA75B065-757D-C5A7-B4E7-75F736D45EE7}"/>
            </a:ext>
          </a:extLst>
        </p:cNvPr>
        <p:cNvGrpSpPr/>
        <p:nvPr/>
      </p:nvGrpSpPr>
      <p:grpSpPr>
        <a:xfrm>
          <a:off x="0" y="0"/>
          <a:ext cx="0" cy="0"/>
          <a:chOff x="0" y="0"/>
          <a:chExt cx="0" cy="0"/>
        </a:xfrm>
      </p:grpSpPr>
      <p:graphicFrame>
        <p:nvGraphicFramePr>
          <p:cNvPr id="14" name="Content Placeholder 3">
            <a:extLst>
              <a:ext uri="{FF2B5EF4-FFF2-40B4-BE49-F238E27FC236}">
                <a16:creationId xmlns:a16="http://schemas.microsoft.com/office/drawing/2014/main" id="{D87ACC87-9B43-6F99-CD6A-F0F057A4A06A}"/>
              </a:ext>
            </a:extLst>
          </p:cNvPr>
          <p:cNvGraphicFramePr>
            <a:graphicFrameLocks noGrp="1"/>
          </p:cNvGraphicFramePr>
          <p:nvPr>
            <p:ph idx="1"/>
            <p:extLst>
              <p:ext uri="{D42A27DB-BD31-4B8C-83A1-F6EECF244321}">
                <p14:modId xmlns:p14="http://schemas.microsoft.com/office/powerpoint/2010/main" val="1909614201"/>
              </p:ext>
            </p:extLst>
          </p:nvPr>
        </p:nvGraphicFramePr>
        <p:xfrm>
          <a:off x="395535" y="392995"/>
          <a:ext cx="11395411" cy="3480205"/>
        </p:xfrm>
        <a:graphic>
          <a:graphicData uri="http://schemas.openxmlformats.org/drawingml/2006/table">
            <a:tbl>
              <a:tblPr firstRow="1" firstCol="1" bandRow="1"/>
              <a:tblGrid>
                <a:gridCol w="1817487">
                  <a:extLst>
                    <a:ext uri="{9D8B030D-6E8A-4147-A177-3AD203B41FA5}">
                      <a16:colId xmlns:a16="http://schemas.microsoft.com/office/drawing/2014/main" val="2941444082"/>
                    </a:ext>
                  </a:extLst>
                </a:gridCol>
                <a:gridCol w="1816322">
                  <a:extLst>
                    <a:ext uri="{9D8B030D-6E8A-4147-A177-3AD203B41FA5}">
                      <a16:colId xmlns:a16="http://schemas.microsoft.com/office/drawing/2014/main" val="2176593179"/>
                    </a:ext>
                  </a:extLst>
                </a:gridCol>
                <a:gridCol w="2147198">
                  <a:extLst>
                    <a:ext uri="{9D8B030D-6E8A-4147-A177-3AD203B41FA5}">
                      <a16:colId xmlns:a16="http://schemas.microsoft.com/office/drawing/2014/main" val="1157421429"/>
                    </a:ext>
                  </a:extLst>
                </a:gridCol>
                <a:gridCol w="2147198">
                  <a:extLst>
                    <a:ext uri="{9D8B030D-6E8A-4147-A177-3AD203B41FA5}">
                      <a16:colId xmlns:a16="http://schemas.microsoft.com/office/drawing/2014/main" val="2445146815"/>
                    </a:ext>
                  </a:extLst>
                </a:gridCol>
                <a:gridCol w="3467206">
                  <a:extLst>
                    <a:ext uri="{9D8B030D-6E8A-4147-A177-3AD203B41FA5}">
                      <a16:colId xmlns:a16="http://schemas.microsoft.com/office/drawing/2014/main" val="2558701679"/>
                    </a:ext>
                  </a:extLst>
                </a:gridCol>
              </a:tblGrid>
              <a:tr h="462640">
                <a:tc>
                  <a:txBody>
                    <a:bodyPr/>
                    <a:lstStyle/>
                    <a:p>
                      <a:pPr algn="ctr">
                        <a:lnSpc>
                          <a:spcPct val="107000"/>
                        </a:lnSpc>
                        <a:spcAft>
                          <a:spcPts val="800"/>
                        </a:spcAft>
                      </a:pPr>
                      <a:r>
                        <a:rPr lang="en-US" sz="1050" b="1" dirty="0">
                          <a:solidFill>
                            <a:srgbClr val="000000"/>
                          </a:solidFill>
                          <a:effectLst/>
                          <a:latin typeface="Arial" panose="020B0604020202020204" pitchFamily="34" charset="0"/>
                          <a:ea typeface="Times New Roman" panose="02020603050405020304" pitchFamily="18" charset="0"/>
                        </a:rPr>
                        <a:t>Common Motive</a:t>
                      </a:r>
                    </a:p>
                    <a:p>
                      <a:pPr algn="ctr">
                        <a:lnSpc>
                          <a:spcPct val="107000"/>
                        </a:lnSpc>
                        <a:spcAft>
                          <a:spcPts val="800"/>
                        </a:spcAft>
                      </a:pPr>
                      <a:endParaRPr lang="en-CA" sz="115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gridSpan="3">
                  <a:txBody>
                    <a:bodyPr/>
                    <a:lstStyle/>
                    <a:p>
                      <a:pPr algn="ctr">
                        <a:lnSpc>
                          <a:spcPct val="107000"/>
                        </a:lnSpc>
                        <a:spcAft>
                          <a:spcPts val="800"/>
                        </a:spcAft>
                      </a:pPr>
                      <a:r>
                        <a:rPr lang="en-US" sz="1050" b="1" dirty="0">
                          <a:solidFill>
                            <a:srgbClr val="000000"/>
                          </a:solidFill>
                          <a:effectLst/>
                          <a:latin typeface="Arial" panose="020B0604020202020204" pitchFamily="34" charset="0"/>
                          <a:ea typeface="Times New Roman" panose="02020603050405020304" pitchFamily="18" charset="0"/>
                        </a:rPr>
                        <a:t>Signs of Impending Aggression</a:t>
                      </a:r>
                      <a:endParaRPr lang="en-CA" sz="115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endParaRPr lang="en-CA"/>
                    </a:p>
                  </a:txBody>
                  <a:tcPr/>
                </a:tc>
                <a:tc hMerge="1">
                  <a:txBody>
                    <a:bodyPr/>
                    <a:lstStyle/>
                    <a:p>
                      <a:endParaRPr lang="en-CA"/>
                    </a:p>
                  </a:txBody>
                  <a:tcPr/>
                </a:tc>
                <a:tc>
                  <a:txBody>
                    <a:bodyPr/>
                    <a:lstStyle/>
                    <a:p>
                      <a:pPr algn="ctr">
                        <a:lnSpc>
                          <a:spcPct val="107000"/>
                        </a:lnSpc>
                        <a:spcAft>
                          <a:spcPts val="800"/>
                        </a:spcAft>
                      </a:pPr>
                      <a:r>
                        <a:rPr lang="en-US" sz="1050" b="1">
                          <a:solidFill>
                            <a:srgbClr val="000000"/>
                          </a:solidFill>
                          <a:effectLst/>
                          <a:latin typeface="Arial" panose="020B0604020202020204" pitchFamily="34" charset="0"/>
                          <a:ea typeface="Times New Roman" panose="02020603050405020304" pitchFamily="18" charset="0"/>
                        </a:rPr>
                        <a:t>Goal</a:t>
                      </a:r>
                      <a:endParaRPr lang="en-CA" sz="115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2971301324"/>
                  </a:ext>
                </a:extLst>
              </a:tr>
              <a:tr h="201828">
                <a:tc>
                  <a:txBody>
                    <a:bodyPr/>
                    <a:lstStyle/>
                    <a:p>
                      <a:pPr algn="ctr">
                        <a:lnSpc>
                          <a:spcPct val="107000"/>
                        </a:lnSpc>
                        <a:spcAft>
                          <a:spcPts val="800"/>
                        </a:spcAft>
                      </a:pPr>
                      <a:r>
                        <a:rPr lang="en-US" sz="1050" b="1" dirty="0">
                          <a:effectLst/>
                          <a:latin typeface="Arial" panose="020B0604020202020204" pitchFamily="34" charset="0"/>
                          <a:ea typeface="Times New Roman" panose="02020603050405020304" pitchFamily="18" charset="0"/>
                        </a:rPr>
                        <a:t> </a:t>
                      </a:r>
                      <a:endParaRPr lang="en-CA" sz="115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US" sz="1050" b="1">
                          <a:effectLst/>
                          <a:latin typeface="Arial" panose="020B0604020202020204" pitchFamily="34" charset="0"/>
                          <a:ea typeface="Times New Roman" panose="02020603050405020304" pitchFamily="18" charset="0"/>
                        </a:rPr>
                        <a:t>Visual</a:t>
                      </a:r>
                      <a:endParaRPr lang="en-CA" sz="115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US" sz="1050" b="1">
                          <a:effectLst/>
                          <a:latin typeface="Arial" panose="020B0604020202020204" pitchFamily="34" charset="0"/>
                          <a:ea typeface="Times New Roman" panose="02020603050405020304" pitchFamily="18" charset="0"/>
                        </a:rPr>
                        <a:t>Auditory</a:t>
                      </a:r>
                      <a:endParaRPr lang="en-CA" sz="115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US" sz="1050" b="1">
                          <a:effectLst/>
                          <a:latin typeface="Arial" panose="020B0604020202020204" pitchFamily="34" charset="0"/>
                          <a:ea typeface="Times New Roman" panose="02020603050405020304" pitchFamily="18" charset="0"/>
                        </a:rPr>
                        <a:t>History</a:t>
                      </a:r>
                      <a:endParaRPr lang="en-CA" sz="115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US" sz="1050" b="1">
                          <a:effectLst/>
                          <a:latin typeface="Arial" panose="020B0604020202020204" pitchFamily="34" charset="0"/>
                          <a:ea typeface="Times New Roman" panose="02020603050405020304" pitchFamily="18" charset="0"/>
                        </a:rPr>
                        <a:t> </a:t>
                      </a:r>
                      <a:endParaRPr lang="en-CA" sz="115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983256623"/>
                  </a:ext>
                </a:extLst>
              </a:tr>
              <a:tr h="376434">
                <a:tc gridSpan="4">
                  <a:txBody>
                    <a:bodyPr/>
                    <a:lstStyle/>
                    <a:p>
                      <a:pPr>
                        <a:lnSpc>
                          <a:spcPct val="107000"/>
                        </a:lnSpc>
                        <a:spcAft>
                          <a:spcPts val="800"/>
                        </a:spcAft>
                      </a:pPr>
                      <a:r>
                        <a:rPr lang="en-US" sz="1600" b="1" dirty="0">
                          <a:solidFill>
                            <a:srgbClr val="000000"/>
                          </a:solidFill>
                          <a:effectLst/>
                          <a:latin typeface="Arial" panose="020B0604020202020204" pitchFamily="34" charset="0"/>
                          <a:ea typeface="Times New Roman" panose="02020603050405020304" pitchFamily="18" charset="0"/>
                        </a:rPr>
                        <a:t>Fear</a:t>
                      </a:r>
                      <a:endParaRPr lang="en-CA" sz="16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D56D"/>
                    </a:solidFill>
                  </a:tcPr>
                </a:tc>
                <a:tc hMerge="1">
                  <a:txBody>
                    <a:bodyPr/>
                    <a:lstStyle/>
                    <a:p>
                      <a:endParaRPr lang="en-CA"/>
                    </a:p>
                  </a:txBody>
                  <a:tcPr/>
                </a:tc>
                <a:tc hMerge="1">
                  <a:txBody>
                    <a:bodyPr/>
                    <a:lstStyle/>
                    <a:p>
                      <a:endParaRPr lang="en-CA"/>
                    </a:p>
                  </a:txBody>
                  <a:tcPr/>
                </a:tc>
                <a:tc hMerge="1">
                  <a:txBody>
                    <a:bodyPr/>
                    <a:lstStyle/>
                    <a:p>
                      <a:endParaRPr lang="en-CA"/>
                    </a:p>
                  </a:txBody>
                  <a:tcPr/>
                </a:tc>
                <a:tc>
                  <a:txBody>
                    <a:bodyPr/>
                    <a:lstStyle/>
                    <a:p>
                      <a:pPr algn="ctr">
                        <a:lnSpc>
                          <a:spcPct val="107000"/>
                        </a:lnSpc>
                        <a:spcAft>
                          <a:spcPts val="800"/>
                        </a:spcAft>
                      </a:pPr>
                      <a:r>
                        <a:rPr lang="en-US" sz="1600" b="1" dirty="0">
                          <a:solidFill>
                            <a:srgbClr val="000000"/>
                          </a:solidFill>
                          <a:effectLst/>
                          <a:latin typeface="Arial" panose="020B0604020202020204" pitchFamily="34" charset="0"/>
                          <a:ea typeface="Times New Roman" panose="02020603050405020304" pitchFamily="18" charset="0"/>
                        </a:rPr>
                        <a:t>Threat Reduction</a:t>
                      </a:r>
                      <a:endParaRPr lang="en-CA" sz="16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D56D"/>
                    </a:solidFill>
                  </a:tcPr>
                </a:tc>
                <a:extLst>
                  <a:ext uri="{0D108BD9-81ED-4DB2-BD59-A6C34878D82A}">
                    <a16:rowId xmlns:a16="http://schemas.microsoft.com/office/drawing/2014/main" val="3568828513"/>
                  </a:ext>
                </a:extLst>
              </a:tr>
              <a:tr h="2439303">
                <a:tc>
                  <a:txBody>
                    <a:bodyPr/>
                    <a:lstStyle/>
                    <a:p>
                      <a:pPr>
                        <a:spcBef>
                          <a:spcPts val="600"/>
                        </a:spcBef>
                      </a:pPr>
                      <a:r>
                        <a:rPr lang="en-GB" sz="950" dirty="0">
                          <a:effectLst/>
                          <a:latin typeface="Arial" panose="020B0604020202020204" pitchFamily="34" charset="0"/>
                          <a:ea typeface="Times New Roman" panose="02020603050405020304" pitchFamily="18" charset="0"/>
                        </a:rPr>
                        <a:t>Individuals will react, possibly by displaying aggressive behaviours when they feel they are being assaulted or when they think that someone is going to take something away from them that is a basic need, necessary for their well-being.</a:t>
                      </a:r>
                      <a:endParaRPr lang="en-CA" sz="1150" dirty="0">
                        <a:effectLst/>
                        <a:latin typeface="Times New Roman" panose="02020603050405020304" pitchFamily="18" charset="0"/>
                        <a:ea typeface="Times New Roman" panose="02020603050405020304" pitchFamily="18" charset="0"/>
                      </a:endParaRPr>
                    </a:p>
                    <a:p>
                      <a:pPr>
                        <a:lnSpc>
                          <a:spcPct val="107000"/>
                        </a:lnSpc>
                        <a:spcAft>
                          <a:spcPts val="800"/>
                        </a:spcAft>
                      </a:pPr>
                      <a:r>
                        <a:rPr lang="en-GB" sz="950" dirty="0">
                          <a:effectLst/>
                          <a:latin typeface="Arial" panose="020B0604020202020204" pitchFamily="34" charset="0"/>
                          <a:ea typeface="Times New Roman" panose="02020603050405020304" pitchFamily="18" charset="0"/>
                        </a:rPr>
                        <a:t>. </a:t>
                      </a:r>
                      <a:endParaRPr lang="en-CA" sz="1150" dirty="0">
                        <a:effectLst/>
                        <a:latin typeface="Times New Roman" panose="02020603050405020304" pitchFamily="18" charset="0"/>
                        <a:ea typeface="Times New Roman" panose="02020603050405020304" pitchFamily="18" charset="0"/>
                      </a:endParaRPr>
                    </a:p>
                    <a:p>
                      <a:pPr>
                        <a:lnSpc>
                          <a:spcPct val="107000"/>
                        </a:lnSpc>
                        <a:spcAft>
                          <a:spcPts val="800"/>
                        </a:spcAft>
                      </a:pPr>
                      <a:r>
                        <a:rPr lang="en-US" sz="950" b="1" dirty="0">
                          <a:effectLst/>
                          <a:latin typeface="Arial" panose="020B0604020202020204" pitchFamily="34" charset="0"/>
                          <a:ea typeface="Times New Roman" panose="02020603050405020304" pitchFamily="18" charset="0"/>
                        </a:rPr>
                        <a:t> </a:t>
                      </a:r>
                      <a:endParaRPr lang="en-CA" sz="115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sz="950" dirty="0">
                          <a:effectLst/>
                          <a:latin typeface="Arial" panose="020B0604020202020204" pitchFamily="34" charset="0"/>
                          <a:ea typeface="Times New Roman" panose="02020603050405020304" pitchFamily="18" charset="0"/>
                        </a:rPr>
                        <a:t>posture - tense, prepared to defend, hide or run away</a:t>
                      </a:r>
                      <a:endParaRPr lang="en-CA" sz="1150" dirty="0">
                        <a:effectLst/>
                        <a:latin typeface="Times New Roman" panose="02020603050405020304" pitchFamily="18" charset="0"/>
                        <a:ea typeface="Times New Roman" panose="02020603050405020304" pitchFamily="18" charset="0"/>
                      </a:endParaRPr>
                    </a:p>
                    <a:p>
                      <a:r>
                        <a:rPr lang="en-US" sz="950" dirty="0">
                          <a:effectLst/>
                          <a:latin typeface="Arial" panose="020B0604020202020204" pitchFamily="34" charset="0"/>
                          <a:ea typeface="Times New Roman" panose="02020603050405020304" pitchFamily="18" charset="0"/>
                        </a:rPr>
                        <a:t> </a:t>
                      </a:r>
                      <a:endParaRPr lang="en-CA" sz="1150" dirty="0">
                        <a:effectLst/>
                        <a:latin typeface="Times New Roman" panose="02020603050405020304" pitchFamily="18" charset="0"/>
                        <a:ea typeface="Times New Roman" panose="02020603050405020304" pitchFamily="18" charset="0"/>
                      </a:endParaRPr>
                    </a:p>
                    <a:p>
                      <a:r>
                        <a:rPr lang="en-US" sz="950" dirty="0">
                          <a:effectLst/>
                          <a:latin typeface="Arial" panose="020B0604020202020204" pitchFamily="34" charset="0"/>
                          <a:ea typeface="Times New Roman" panose="02020603050405020304" pitchFamily="18" charset="0"/>
                        </a:rPr>
                        <a:t>skin color - pale or ashen (depends on natural skin tone)</a:t>
                      </a:r>
                      <a:endParaRPr lang="en-CA" sz="1150" dirty="0">
                        <a:effectLst/>
                        <a:latin typeface="Times New Roman" panose="02020603050405020304" pitchFamily="18" charset="0"/>
                        <a:ea typeface="Times New Roman" panose="02020603050405020304" pitchFamily="18" charset="0"/>
                      </a:endParaRPr>
                    </a:p>
                    <a:p>
                      <a:r>
                        <a:rPr lang="en-US" sz="950" dirty="0">
                          <a:effectLst/>
                          <a:latin typeface="Arial" panose="020B0604020202020204" pitchFamily="34" charset="0"/>
                          <a:ea typeface="Times New Roman" panose="02020603050405020304" pitchFamily="18" charset="0"/>
                        </a:rPr>
                        <a:t> </a:t>
                      </a:r>
                      <a:endParaRPr lang="en-CA" sz="1150" dirty="0">
                        <a:effectLst/>
                        <a:latin typeface="Times New Roman" panose="02020603050405020304" pitchFamily="18" charset="0"/>
                        <a:ea typeface="Times New Roman" panose="02020603050405020304" pitchFamily="18" charset="0"/>
                      </a:endParaRPr>
                    </a:p>
                    <a:p>
                      <a:pPr>
                        <a:lnSpc>
                          <a:spcPct val="107000"/>
                        </a:lnSpc>
                        <a:spcAft>
                          <a:spcPts val="800"/>
                        </a:spcAft>
                      </a:pPr>
                      <a:r>
                        <a:rPr lang="en-US" sz="950" dirty="0">
                          <a:effectLst/>
                          <a:latin typeface="Arial" panose="020B0604020202020204" pitchFamily="34" charset="0"/>
                          <a:ea typeface="Times New Roman" panose="02020603050405020304" pitchFamily="18" charset="0"/>
                        </a:rPr>
                        <a:t>facial - wide-eyed or fearful</a:t>
                      </a:r>
                      <a:endParaRPr lang="en-CA" sz="115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sz="950" dirty="0">
                          <a:effectLst/>
                          <a:latin typeface="Arial" panose="020B0604020202020204" pitchFamily="34" charset="0"/>
                          <a:ea typeface="Times New Roman" panose="02020603050405020304" pitchFamily="18" charset="0"/>
                        </a:rPr>
                        <a:t>voice quality - whining, pleading</a:t>
                      </a:r>
                      <a:endParaRPr lang="en-CA" sz="1150" dirty="0">
                        <a:effectLst/>
                        <a:latin typeface="Times New Roman" panose="02020603050405020304" pitchFamily="18" charset="0"/>
                        <a:ea typeface="Times New Roman" panose="02020603050405020304" pitchFamily="18" charset="0"/>
                      </a:endParaRPr>
                    </a:p>
                    <a:p>
                      <a:r>
                        <a:rPr lang="en-US" sz="950" dirty="0">
                          <a:effectLst/>
                          <a:latin typeface="Arial" panose="020B0604020202020204" pitchFamily="34" charset="0"/>
                          <a:ea typeface="Times New Roman" panose="02020603050405020304" pitchFamily="18" charset="0"/>
                        </a:rPr>
                        <a:t> </a:t>
                      </a:r>
                      <a:endParaRPr lang="en-CA" sz="1150" dirty="0">
                        <a:effectLst/>
                        <a:latin typeface="Times New Roman" panose="02020603050405020304" pitchFamily="18" charset="0"/>
                        <a:ea typeface="Times New Roman" panose="02020603050405020304" pitchFamily="18" charset="0"/>
                      </a:endParaRPr>
                    </a:p>
                    <a:p>
                      <a:pPr>
                        <a:lnSpc>
                          <a:spcPct val="107000"/>
                        </a:lnSpc>
                        <a:spcAft>
                          <a:spcPts val="800"/>
                        </a:spcAft>
                      </a:pPr>
                      <a:r>
                        <a:rPr lang="en-US" sz="950" dirty="0">
                          <a:effectLst/>
                          <a:latin typeface="Arial" panose="020B0604020202020204" pitchFamily="34" charset="0"/>
                          <a:ea typeface="Times New Roman" panose="02020603050405020304" pitchFamily="18" charset="0"/>
                        </a:rPr>
                        <a:t>breathing - rapid, shallow, irregular</a:t>
                      </a:r>
                      <a:endParaRPr lang="en-CA" sz="115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en-GB" sz="950" dirty="0">
                          <a:effectLst/>
                          <a:latin typeface="Arial" panose="020B0604020202020204" pitchFamily="34" charset="0"/>
                          <a:ea typeface="Times New Roman" panose="02020603050405020304" pitchFamily="18" charset="0"/>
                        </a:rPr>
                        <a:t>get to know the individual’s history, as fear could be considered a threat to their physical, emotional, or psychological well-being</a:t>
                      </a:r>
                      <a:endParaRPr lang="en-CA" sz="115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GB" sz="950" dirty="0">
                          <a:effectLst/>
                          <a:latin typeface="Arial" panose="020B0604020202020204" pitchFamily="34" charset="0"/>
                          <a:ea typeface="Times New Roman" panose="02020603050405020304" pitchFamily="18" charset="0"/>
                        </a:rPr>
                        <a:t>Reducing the threat will also reduce the probability that the common assault will escalate. </a:t>
                      </a:r>
                      <a:endParaRPr lang="en-CA" sz="1150" dirty="0">
                        <a:effectLst/>
                        <a:latin typeface="Times New Roman" panose="02020603050405020304" pitchFamily="18" charset="0"/>
                        <a:ea typeface="Times New Roman" panose="02020603050405020304" pitchFamily="18" charset="0"/>
                      </a:endParaRPr>
                    </a:p>
                    <a:p>
                      <a:pPr>
                        <a:lnSpc>
                          <a:spcPct val="107000"/>
                        </a:lnSpc>
                        <a:spcAft>
                          <a:spcPts val="800"/>
                        </a:spcAft>
                      </a:pPr>
                      <a:r>
                        <a:rPr lang="en-US" sz="950" b="1" dirty="0">
                          <a:effectLst/>
                          <a:latin typeface="Arial" panose="020B0604020202020204" pitchFamily="34" charset="0"/>
                          <a:ea typeface="Times New Roman" panose="02020603050405020304" pitchFamily="18" charset="0"/>
                        </a:rPr>
                        <a:t> </a:t>
                      </a:r>
                      <a:endParaRPr lang="en-CA" sz="115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702745008"/>
                  </a:ext>
                </a:extLst>
              </a:tr>
            </a:tbl>
          </a:graphicData>
        </a:graphic>
      </p:graphicFrame>
      <p:graphicFrame>
        <p:nvGraphicFramePr>
          <p:cNvPr id="15" name="Table 14">
            <a:extLst>
              <a:ext uri="{FF2B5EF4-FFF2-40B4-BE49-F238E27FC236}">
                <a16:creationId xmlns:a16="http://schemas.microsoft.com/office/drawing/2014/main" id="{737B4715-0B68-73E1-99EC-F58ED26BA886}"/>
              </a:ext>
            </a:extLst>
          </p:cNvPr>
          <p:cNvGraphicFramePr>
            <a:graphicFrameLocks noGrp="1"/>
          </p:cNvGraphicFramePr>
          <p:nvPr>
            <p:extLst>
              <p:ext uri="{D42A27DB-BD31-4B8C-83A1-F6EECF244321}">
                <p14:modId xmlns:p14="http://schemas.microsoft.com/office/powerpoint/2010/main" val="2659700917"/>
              </p:ext>
            </p:extLst>
          </p:nvPr>
        </p:nvGraphicFramePr>
        <p:xfrm>
          <a:off x="395535" y="3417331"/>
          <a:ext cx="11395412" cy="3067690"/>
        </p:xfrm>
        <a:graphic>
          <a:graphicData uri="http://schemas.openxmlformats.org/drawingml/2006/table">
            <a:tbl>
              <a:tblPr/>
              <a:tblGrid>
                <a:gridCol w="1162725">
                  <a:extLst>
                    <a:ext uri="{9D8B030D-6E8A-4147-A177-3AD203B41FA5}">
                      <a16:colId xmlns:a16="http://schemas.microsoft.com/office/drawing/2014/main" val="1682363552"/>
                    </a:ext>
                  </a:extLst>
                </a:gridCol>
                <a:gridCol w="1176707">
                  <a:extLst>
                    <a:ext uri="{9D8B030D-6E8A-4147-A177-3AD203B41FA5}">
                      <a16:colId xmlns:a16="http://schemas.microsoft.com/office/drawing/2014/main" val="477394997"/>
                    </a:ext>
                  </a:extLst>
                </a:gridCol>
                <a:gridCol w="2352248">
                  <a:extLst>
                    <a:ext uri="{9D8B030D-6E8A-4147-A177-3AD203B41FA5}">
                      <a16:colId xmlns:a16="http://schemas.microsoft.com/office/drawing/2014/main" val="1022594397"/>
                    </a:ext>
                  </a:extLst>
                </a:gridCol>
                <a:gridCol w="1346804">
                  <a:extLst>
                    <a:ext uri="{9D8B030D-6E8A-4147-A177-3AD203B41FA5}">
                      <a16:colId xmlns:a16="http://schemas.microsoft.com/office/drawing/2014/main" val="2607101236"/>
                    </a:ext>
                  </a:extLst>
                </a:gridCol>
                <a:gridCol w="1635739">
                  <a:extLst>
                    <a:ext uri="{9D8B030D-6E8A-4147-A177-3AD203B41FA5}">
                      <a16:colId xmlns:a16="http://schemas.microsoft.com/office/drawing/2014/main" val="3732306515"/>
                    </a:ext>
                  </a:extLst>
                </a:gridCol>
                <a:gridCol w="1762729">
                  <a:extLst>
                    <a:ext uri="{9D8B030D-6E8A-4147-A177-3AD203B41FA5}">
                      <a16:colId xmlns:a16="http://schemas.microsoft.com/office/drawing/2014/main" val="3698093186"/>
                    </a:ext>
                  </a:extLst>
                </a:gridCol>
                <a:gridCol w="1958460">
                  <a:extLst>
                    <a:ext uri="{9D8B030D-6E8A-4147-A177-3AD203B41FA5}">
                      <a16:colId xmlns:a16="http://schemas.microsoft.com/office/drawing/2014/main" val="3490883048"/>
                    </a:ext>
                  </a:extLst>
                </a:gridCol>
              </a:tblGrid>
              <a:tr h="372076">
                <a:tc gridSpan="7">
                  <a:txBody>
                    <a:bodyPr/>
                    <a:lstStyle/>
                    <a:p>
                      <a:pPr algn="ctr">
                        <a:lnSpc>
                          <a:spcPct val="107000"/>
                        </a:lnSpc>
                      </a:pPr>
                      <a:r>
                        <a:rPr lang="en-US" sz="1050" b="1" kern="100">
                          <a:solidFill>
                            <a:srgbClr val="000000"/>
                          </a:solidFill>
                          <a:effectLst/>
                          <a:latin typeface="Arial" panose="020B0604020202020204" pitchFamily="34" charset="0"/>
                          <a:ea typeface="Times New Roman" panose="02020603050405020304" pitchFamily="18" charset="0"/>
                        </a:rPr>
                        <a:t>Approach Techniques</a:t>
                      </a:r>
                      <a:endParaRPr lang="en-CA" sz="1150" kern="1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2594173065"/>
                  </a:ext>
                </a:extLst>
              </a:tr>
              <a:tr h="381094">
                <a:tc>
                  <a:txBody>
                    <a:bodyPr/>
                    <a:lstStyle/>
                    <a:p>
                      <a:pPr algn="ctr">
                        <a:lnSpc>
                          <a:spcPct val="107000"/>
                        </a:lnSpc>
                      </a:pPr>
                      <a:r>
                        <a:rPr lang="en-US" sz="1050" b="1" kern="100" dirty="0">
                          <a:effectLst/>
                          <a:latin typeface="Arial" panose="020B0604020202020204" pitchFamily="34" charset="0"/>
                          <a:ea typeface="Times New Roman" panose="02020603050405020304" pitchFamily="18" charset="0"/>
                        </a:rPr>
                        <a:t>Posture</a:t>
                      </a:r>
                      <a:endParaRPr lang="en-CA" sz="1150" kern="100" dirty="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pPr>
                      <a:r>
                        <a:rPr lang="en-US" sz="1050" b="1" kern="100" dirty="0">
                          <a:effectLst/>
                          <a:latin typeface="Arial" panose="020B0604020202020204" pitchFamily="34" charset="0"/>
                          <a:ea typeface="Times New Roman" panose="02020603050405020304" pitchFamily="18" charset="0"/>
                        </a:rPr>
                        <a:t>Gesture</a:t>
                      </a:r>
                      <a:endParaRPr lang="en-CA" sz="1150" kern="100" dirty="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pPr>
                      <a:r>
                        <a:rPr lang="en-US" sz="1050" b="1" kern="100" dirty="0">
                          <a:effectLst/>
                          <a:latin typeface="Arial" panose="020B0604020202020204" pitchFamily="34" charset="0"/>
                          <a:ea typeface="Times New Roman" panose="02020603050405020304" pitchFamily="18" charset="0"/>
                        </a:rPr>
                        <a:t>Position</a:t>
                      </a:r>
                      <a:endParaRPr lang="en-CA" sz="1150" kern="100" dirty="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pPr>
                      <a:r>
                        <a:rPr lang="en-US" sz="1050" b="1" kern="100" dirty="0">
                          <a:effectLst/>
                          <a:latin typeface="Arial" panose="020B0604020202020204" pitchFamily="34" charset="0"/>
                          <a:ea typeface="Times New Roman" panose="02020603050405020304" pitchFamily="18" charset="0"/>
                        </a:rPr>
                        <a:t>Voice</a:t>
                      </a:r>
                      <a:endParaRPr lang="en-CA" sz="1150" kern="100" dirty="0">
                        <a:effectLst/>
                        <a:latin typeface="Times New Roman" panose="02020603050405020304" pitchFamily="18" charset="0"/>
                        <a:ea typeface="Times New Roman" panose="02020603050405020304" pitchFamily="18" charset="0"/>
                      </a:endParaRPr>
                    </a:p>
                    <a:p>
                      <a:pPr algn="ctr">
                        <a:lnSpc>
                          <a:spcPct val="107000"/>
                        </a:lnSpc>
                      </a:pPr>
                      <a:r>
                        <a:rPr lang="en-US" sz="1050" b="1" kern="100" dirty="0">
                          <a:effectLst/>
                          <a:latin typeface="Arial" panose="020B0604020202020204" pitchFamily="34" charset="0"/>
                          <a:ea typeface="Times New Roman" panose="02020603050405020304" pitchFamily="18" charset="0"/>
                        </a:rPr>
                        <a:t>Quality</a:t>
                      </a:r>
                      <a:endParaRPr lang="en-CA" sz="1150" kern="100" dirty="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pPr>
                      <a:r>
                        <a:rPr lang="en-US" sz="1050" b="1" kern="100">
                          <a:effectLst/>
                          <a:latin typeface="Arial" panose="020B0604020202020204" pitchFamily="34" charset="0"/>
                          <a:ea typeface="Times New Roman" panose="02020603050405020304" pitchFamily="18" charset="0"/>
                        </a:rPr>
                        <a:t>Speech</a:t>
                      </a:r>
                      <a:endParaRPr lang="en-CA" sz="1150" kern="100">
                        <a:effectLst/>
                        <a:latin typeface="Times New Roman" panose="02020603050405020304" pitchFamily="18" charset="0"/>
                        <a:ea typeface="Times New Roman" panose="02020603050405020304" pitchFamily="18" charset="0"/>
                      </a:endParaRPr>
                    </a:p>
                    <a:p>
                      <a:pPr algn="ctr">
                        <a:lnSpc>
                          <a:spcPct val="107000"/>
                        </a:lnSpc>
                      </a:pPr>
                      <a:r>
                        <a:rPr lang="en-US" sz="1050" b="1" kern="100">
                          <a:effectLst/>
                          <a:latin typeface="Arial" panose="020B0604020202020204" pitchFamily="34" charset="0"/>
                          <a:ea typeface="Times New Roman" panose="02020603050405020304" pitchFamily="18" charset="0"/>
                        </a:rPr>
                        <a:t>Content</a:t>
                      </a:r>
                      <a:endParaRPr lang="en-CA" sz="1150" kern="1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pPr>
                      <a:r>
                        <a:rPr lang="en-US" sz="1050" b="1" kern="100">
                          <a:effectLst/>
                          <a:latin typeface="Arial" panose="020B0604020202020204" pitchFamily="34" charset="0"/>
                          <a:ea typeface="Times New Roman" panose="02020603050405020304" pitchFamily="18" charset="0"/>
                        </a:rPr>
                        <a:t>Eye</a:t>
                      </a:r>
                      <a:endParaRPr lang="en-CA" sz="1150" kern="100">
                        <a:effectLst/>
                        <a:latin typeface="Times New Roman" panose="02020603050405020304" pitchFamily="18" charset="0"/>
                        <a:ea typeface="Times New Roman" panose="02020603050405020304" pitchFamily="18" charset="0"/>
                      </a:endParaRPr>
                    </a:p>
                    <a:p>
                      <a:pPr algn="ctr">
                        <a:lnSpc>
                          <a:spcPct val="107000"/>
                        </a:lnSpc>
                      </a:pPr>
                      <a:r>
                        <a:rPr lang="en-US" sz="1050" b="1" kern="100">
                          <a:effectLst/>
                          <a:latin typeface="Arial" panose="020B0604020202020204" pitchFamily="34" charset="0"/>
                          <a:ea typeface="Times New Roman" panose="02020603050405020304" pitchFamily="18" charset="0"/>
                        </a:rPr>
                        <a:t>Contact</a:t>
                      </a:r>
                      <a:endParaRPr lang="en-CA" sz="1150" kern="1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pPr>
                      <a:r>
                        <a:rPr lang="en-US" sz="1050" b="1" kern="100">
                          <a:effectLst/>
                          <a:latin typeface="Arial" panose="020B0604020202020204" pitchFamily="34" charset="0"/>
                          <a:ea typeface="Times New Roman" panose="02020603050405020304" pitchFamily="18" charset="0"/>
                        </a:rPr>
                        <a:t>Physical</a:t>
                      </a:r>
                      <a:endParaRPr lang="en-CA" sz="1150" kern="1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26586925"/>
                  </a:ext>
                </a:extLst>
              </a:tr>
              <a:tr h="183778">
                <a:tc gridSpan="7">
                  <a:txBody>
                    <a:bodyPr/>
                    <a:lstStyle/>
                    <a:p>
                      <a:pPr>
                        <a:lnSpc>
                          <a:spcPct val="107000"/>
                        </a:lnSpc>
                      </a:pPr>
                      <a:r>
                        <a:rPr lang="en-US" sz="1050" b="1" kern="100" dirty="0">
                          <a:effectLst/>
                          <a:latin typeface="Arial" panose="020B0604020202020204" pitchFamily="34" charset="0"/>
                          <a:ea typeface="Times New Roman" panose="02020603050405020304" pitchFamily="18" charset="0"/>
                        </a:rPr>
                        <a:t> </a:t>
                      </a:r>
                      <a:endParaRPr lang="en-CA" sz="1150" kern="1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157615767"/>
                  </a:ext>
                </a:extLst>
              </a:tr>
              <a:tr h="2130742">
                <a:tc>
                  <a:txBody>
                    <a:bodyPr/>
                    <a:lstStyle/>
                    <a:p>
                      <a:pPr>
                        <a:lnSpc>
                          <a:spcPct val="107000"/>
                        </a:lnSpc>
                      </a:pPr>
                      <a:r>
                        <a:rPr lang="en-US" sz="950" kern="100" dirty="0">
                          <a:effectLst/>
                          <a:latin typeface="Arial" panose="020B0604020202020204" pitchFamily="34" charset="0"/>
                          <a:ea typeface="Times New Roman" panose="02020603050405020304" pitchFamily="18" charset="0"/>
                        </a:rPr>
                        <a:t>relaxed and open, hands in full view</a:t>
                      </a:r>
                      <a:endParaRPr lang="en-CA" sz="1150" kern="1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pPr>
                      <a:r>
                        <a:rPr lang="en-GB" sz="950" kern="100">
                          <a:effectLst/>
                          <a:latin typeface="Arial" panose="020B0604020202020204" pitchFamily="34" charset="0"/>
                          <a:ea typeface="Times New Roman" panose="02020603050405020304" pitchFamily="18" charset="0"/>
                        </a:rPr>
                        <a:t>slow, palms-up and to the side</a:t>
                      </a:r>
                      <a:endParaRPr lang="en-CA" sz="1150" kern="1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Bef>
                          <a:spcPts val="300"/>
                        </a:spcBef>
                      </a:pPr>
                      <a:r>
                        <a:rPr lang="en-GB" sz="950" kern="100" dirty="0">
                          <a:effectLst/>
                          <a:latin typeface="Arial" panose="020B0604020202020204" pitchFamily="34" charset="0"/>
                          <a:ea typeface="Times New Roman" panose="02020603050405020304" pitchFamily="18" charset="0"/>
                        </a:rPr>
                        <a:t>slightly off to the side, and far enough away (8-10 feet, if possible) to make it clear that you are not a threat. </a:t>
                      </a:r>
                      <a:endParaRPr lang="en-CA" sz="1150" kern="1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pPr>
                      <a:r>
                        <a:rPr lang="en-US" sz="950" kern="100" dirty="0">
                          <a:effectLst/>
                          <a:latin typeface="Arial" panose="020B0604020202020204" pitchFamily="34" charset="0"/>
                          <a:ea typeface="Times New Roman" panose="02020603050405020304" pitchFamily="18" charset="0"/>
                        </a:rPr>
                        <a:t>firm, reassuring, confident</a:t>
                      </a:r>
                      <a:endParaRPr lang="en-CA" sz="1150" kern="1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pPr>
                      <a:r>
                        <a:rPr lang="en-GB" sz="950" kern="100" dirty="0">
                          <a:effectLst/>
                          <a:latin typeface="Arial" panose="020B0604020202020204" pitchFamily="34" charset="0"/>
                          <a:ea typeface="Times New Roman" panose="02020603050405020304" pitchFamily="18" charset="0"/>
                        </a:rPr>
                        <a:t>logical, encouraging calm reflection; if promising, ensure the promise is achievable.</a:t>
                      </a:r>
                      <a:endParaRPr lang="en-CA" sz="1150" kern="1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pPr>
                      <a:r>
                        <a:rPr lang="en-GB" sz="950" kern="100" dirty="0">
                          <a:effectLst/>
                          <a:latin typeface="Arial" panose="020B0604020202020204" pitchFamily="34" charset="0"/>
                          <a:ea typeface="Times New Roman" panose="02020603050405020304" pitchFamily="18" charset="0"/>
                        </a:rPr>
                        <a:t>if the individual seeks eye contact, should be given freely; if the individual tries to avoid eye contact it should not be forced on them. There are many cultures that discourage or limit communication through eye contact.</a:t>
                      </a:r>
                      <a:endParaRPr lang="en-CA" sz="1150" kern="1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pPr>
                      <a:r>
                        <a:rPr lang="en-GB" sz="950" kern="100" dirty="0">
                          <a:effectLst/>
                          <a:latin typeface="Arial" panose="020B0604020202020204" pitchFamily="34" charset="0"/>
                          <a:ea typeface="Times New Roman" panose="02020603050405020304" pitchFamily="18" charset="0"/>
                        </a:rPr>
                        <a:t>touch should not be given without permission and should be light with slow movements</a:t>
                      </a:r>
                      <a:r>
                        <a:rPr lang="en-GB" sz="1050" kern="100" dirty="0">
                          <a:effectLst/>
                          <a:latin typeface="Arial" panose="020B0604020202020204" pitchFamily="34" charset="0"/>
                          <a:ea typeface="Times New Roman" panose="02020603050405020304" pitchFamily="18" charset="0"/>
                        </a:rPr>
                        <a:t>.</a:t>
                      </a:r>
                      <a:endParaRPr lang="en-CA" sz="1150" kern="1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46359697"/>
                  </a:ext>
                </a:extLst>
              </a:tr>
            </a:tbl>
          </a:graphicData>
        </a:graphic>
      </p:graphicFrame>
    </p:spTree>
    <p:custDataLst>
      <p:tags r:id="rId1"/>
    </p:custDataLst>
    <p:extLst>
      <p:ext uri="{BB962C8B-B14F-4D97-AF65-F5344CB8AC3E}">
        <p14:creationId xmlns:p14="http://schemas.microsoft.com/office/powerpoint/2010/main" val="7963719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C14F7A3A-58BD-8FE6-C120-393C5AEFFD00}"/>
            </a:ext>
          </a:extLst>
        </p:cNvPr>
        <p:cNvGrpSpPr/>
        <p:nvPr/>
      </p:nvGrpSpPr>
      <p:grpSpPr>
        <a:xfrm>
          <a:off x="0" y="0"/>
          <a:ext cx="0" cy="0"/>
          <a:chOff x="0" y="0"/>
          <a:chExt cx="0" cy="0"/>
        </a:xfrm>
      </p:grpSpPr>
      <p:graphicFrame>
        <p:nvGraphicFramePr>
          <p:cNvPr id="4" name="Content Placeholder 4">
            <a:extLst>
              <a:ext uri="{FF2B5EF4-FFF2-40B4-BE49-F238E27FC236}">
                <a16:creationId xmlns:a16="http://schemas.microsoft.com/office/drawing/2014/main" id="{793FCF6C-92C6-CFF9-1960-D3D6354EB7B5}"/>
              </a:ext>
            </a:extLst>
          </p:cNvPr>
          <p:cNvGraphicFramePr>
            <a:graphicFrameLocks noGrp="1"/>
          </p:cNvGraphicFramePr>
          <p:nvPr>
            <p:ph idx="1"/>
            <p:extLst>
              <p:ext uri="{D42A27DB-BD31-4B8C-83A1-F6EECF244321}">
                <p14:modId xmlns:p14="http://schemas.microsoft.com/office/powerpoint/2010/main" val="2090979217"/>
              </p:ext>
            </p:extLst>
          </p:nvPr>
        </p:nvGraphicFramePr>
        <p:xfrm>
          <a:off x="395536" y="392995"/>
          <a:ext cx="11371349" cy="3308854"/>
        </p:xfrm>
        <a:graphic>
          <a:graphicData uri="http://schemas.openxmlformats.org/drawingml/2006/table">
            <a:tbl>
              <a:tblPr firstRow="1" firstCol="1" bandRow="1"/>
              <a:tblGrid>
                <a:gridCol w="1813649">
                  <a:extLst>
                    <a:ext uri="{9D8B030D-6E8A-4147-A177-3AD203B41FA5}">
                      <a16:colId xmlns:a16="http://schemas.microsoft.com/office/drawing/2014/main" val="1172897852"/>
                    </a:ext>
                  </a:extLst>
                </a:gridCol>
                <a:gridCol w="1812487">
                  <a:extLst>
                    <a:ext uri="{9D8B030D-6E8A-4147-A177-3AD203B41FA5}">
                      <a16:colId xmlns:a16="http://schemas.microsoft.com/office/drawing/2014/main" val="3838050283"/>
                    </a:ext>
                  </a:extLst>
                </a:gridCol>
                <a:gridCol w="2142664">
                  <a:extLst>
                    <a:ext uri="{9D8B030D-6E8A-4147-A177-3AD203B41FA5}">
                      <a16:colId xmlns:a16="http://schemas.microsoft.com/office/drawing/2014/main" val="670529440"/>
                    </a:ext>
                  </a:extLst>
                </a:gridCol>
                <a:gridCol w="2142664">
                  <a:extLst>
                    <a:ext uri="{9D8B030D-6E8A-4147-A177-3AD203B41FA5}">
                      <a16:colId xmlns:a16="http://schemas.microsoft.com/office/drawing/2014/main" val="1256519369"/>
                    </a:ext>
                  </a:extLst>
                </a:gridCol>
                <a:gridCol w="3459885">
                  <a:extLst>
                    <a:ext uri="{9D8B030D-6E8A-4147-A177-3AD203B41FA5}">
                      <a16:colId xmlns:a16="http://schemas.microsoft.com/office/drawing/2014/main" val="785707949"/>
                    </a:ext>
                  </a:extLst>
                </a:gridCol>
              </a:tblGrid>
              <a:tr h="421032">
                <a:tc>
                  <a:txBody>
                    <a:bodyPr/>
                    <a:lstStyle/>
                    <a:p>
                      <a:pPr algn="ctr">
                        <a:lnSpc>
                          <a:spcPct val="107000"/>
                        </a:lnSpc>
                        <a:spcAft>
                          <a:spcPts val="800"/>
                        </a:spcAft>
                      </a:pPr>
                      <a:r>
                        <a:rPr lang="en-US" sz="1050" b="1" dirty="0">
                          <a:solidFill>
                            <a:srgbClr val="000000"/>
                          </a:solidFill>
                          <a:effectLst/>
                          <a:latin typeface="Arial" panose="020B0604020202020204" pitchFamily="34" charset="0"/>
                          <a:ea typeface="Times New Roman" panose="02020603050405020304" pitchFamily="18" charset="0"/>
                        </a:rPr>
                        <a:t>Common Motive</a:t>
                      </a:r>
                      <a:endParaRPr lang="en-CA" sz="115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gridSpan="3">
                  <a:txBody>
                    <a:bodyPr/>
                    <a:lstStyle/>
                    <a:p>
                      <a:pPr algn="ctr">
                        <a:lnSpc>
                          <a:spcPct val="107000"/>
                        </a:lnSpc>
                        <a:spcAft>
                          <a:spcPts val="800"/>
                        </a:spcAft>
                      </a:pPr>
                      <a:r>
                        <a:rPr lang="en-US" sz="1050" b="1">
                          <a:solidFill>
                            <a:srgbClr val="000000"/>
                          </a:solidFill>
                          <a:effectLst/>
                          <a:latin typeface="Arial" panose="020B0604020202020204" pitchFamily="34" charset="0"/>
                          <a:ea typeface="Times New Roman" panose="02020603050405020304" pitchFamily="18" charset="0"/>
                        </a:rPr>
                        <a:t>Signs of Impending Aggression</a:t>
                      </a:r>
                      <a:endParaRPr lang="en-CA" sz="115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endParaRPr lang="en-CA"/>
                    </a:p>
                  </a:txBody>
                  <a:tcPr/>
                </a:tc>
                <a:tc hMerge="1">
                  <a:txBody>
                    <a:bodyPr/>
                    <a:lstStyle/>
                    <a:p>
                      <a:endParaRPr lang="en-CA"/>
                    </a:p>
                  </a:txBody>
                  <a:tcPr/>
                </a:tc>
                <a:tc>
                  <a:txBody>
                    <a:bodyPr/>
                    <a:lstStyle/>
                    <a:p>
                      <a:pPr algn="ctr">
                        <a:lnSpc>
                          <a:spcPct val="107000"/>
                        </a:lnSpc>
                        <a:spcAft>
                          <a:spcPts val="800"/>
                        </a:spcAft>
                      </a:pPr>
                      <a:r>
                        <a:rPr lang="en-US" sz="1050" b="1">
                          <a:solidFill>
                            <a:srgbClr val="000000"/>
                          </a:solidFill>
                          <a:effectLst/>
                          <a:latin typeface="Arial" panose="020B0604020202020204" pitchFamily="34" charset="0"/>
                          <a:ea typeface="Times New Roman" panose="02020603050405020304" pitchFamily="18" charset="0"/>
                        </a:rPr>
                        <a:t>Goal</a:t>
                      </a:r>
                      <a:endParaRPr lang="en-CA" sz="115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510643370"/>
                  </a:ext>
                </a:extLst>
              </a:tr>
              <a:tr h="135182">
                <a:tc>
                  <a:txBody>
                    <a:bodyPr/>
                    <a:lstStyle/>
                    <a:p>
                      <a:pPr algn="ctr">
                        <a:lnSpc>
                          <a:spcPct val="107000"/>
                        </a:lnSpc>
                        <a:spcAft>
                          <a:spcPts val="800"/>
                        </a:spcAft>
                      </a:pPr>
                      <a:r>
                        <a:rPr lang="en-US" sz="1050" b="1" dirty="0">
                          <a:effectLst/>
                          <a:latin typeface="Arial" panose="020B0604020202020204" pitchFamily="34" charset="0"/>
                          <a:ea typeface="Times New Roman" panose="02020603050405020304" pitchFamily="18" charset="0"/>
                        </a:rPr>
                        <a:t> </a:t>
                      </a:r>
                      <a:endParaRPr lang="en-CA" sz="115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US" sz="1050" b="1" dirty="0">
                          <a:effectLst/>
                          <a:latin typeface="Arial" panose="020B0604020202020204" pitchFamily="34" charset="0"/>
                          <a:ea typeface="Times New Roman" panose="02020603050405020304" pitchFamily="18" charset="0"/>
                        </a:rPr>
                        <a:t>Visual</a:t>
                      </a:r>
                      <a:endParaRPr lang="en-CA" sz="115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US" sz="1050" b="1">
                          <a:effectLst/>
                          <a:latin typeface="Arial" panose="020B0604020202020204" pitchFamily="34" charset="0"/>
                          <a:ea typeface="Times New Roman" panose="02020603050405020304" pitchFamily="18" charset="0"/>
                        </a:rPr>
                        <a:t>Auditory</a:t>
                      </a:r>
                      <a:endParaRPr lang="en-CA" sz="115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US" sz="1050" b="1">
                          <a:effectLst/>
                          <a:latin typeface="Arial" panose="020B0604020202020204" pitchFamily="34" charset="0"/>
                          <a:ea typeface="Times New Roman" panose="02020603050405020304" pitchFamily="18" charset="0"/>
                        </a:rPr>
                        <a:t>History</a:t>
                      </a:r>
                      <a:endParaRPr lang="en-CA" sz="115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US" sz="1050" b="1">
                          <a:effectLst/>
                          <a:latin typeface="Arial" panose="020B0604020202020204" pitchFamily="34" charset="0"/>
                          <a:ea typeface="Times New Roman" panose="02020603050405020304" pitchFamily="18" charset="0"/>
                        </a:rPr>
                        <a:t> </a:t>
                      </a:r>
                      <a:endParaRPr lang="en-CA" sz="115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28408280"/>
                  </a:ext>
                </a:extLst>
              </a:tr>
              <a:tr h="352773">
                <a:tc gridSpan="4">
                  <a:txBody>
                    <a:bodyPr/>
                    <a:lstStyle/>
                    <a:p>
                      <a:pPr>
                        <a:lnSpc>
                          <a:spcPct val="107000"/>
                        </a:lnSpc>
                        <a:spcAft>
                          <a:spcPts val="800"/>
                        </a:spcAft>
                      </a:pPr>
                      <a:r>
                        <a:rPr lang="en-US" sz="1600" b="1" dirty="0">
                          <a:solidFill>
                            <a:srgbClr val="000000"/>
                          </a:solidFill>
                          <a:effectLst/>
                          <a:latin typeface="Arial" panose="020B0604020202020204" pitchFamily="34" charset="0"/>
                          <a:ea typeface="Times New Roman" panose="02020603050405020304" pitchFamily="18" charset="0"/>
                        </a:rPr>
                        <a:t>Frustration</a:t>
                      </a:r>
                      <a:endParaRPr lang="en-CA" sz="1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03333"/>
                    </a:solidFill>
                  </a:tcPr>
                </a:tc>
                <a:tc hMerge="1">
                  <a:txBody>
                    <a:bodyPr/>
                    <a:lstStyle/>
                    <a:p>
                      <a:endParaRPr lang="en-CA"/>
                    </a:p>
                  </a:txBody>
                  <a:tcPr/>
                </a:tc>
                <a:tc hMerge="1">
                  <a:txBody>
                    <a:bodyPr/>
                    <a:lstStyle/>
                    <a:p>
                      <a:endParaRPr lang="en-CA"/>
                    </a:p>
                  </a:txBody>
                  <a:tcPr/>
                </a:tc>
                <a:tc hMerge="1">
                  <a:txBody>
                    <a:bodyPr/>
                    <a:lstStyle/>
                    <a:p>
                      <a:endParaRPr lang="en-CA"/>
                    </a:p>
                  </a:txBody>
                  <a:tcPr/>
                </a:tc>
                <a:tc>
                  <a:txBody>
                    <a:bodyPr/>
                    <a:lstStyle/>
                    <a:p>
                      <a:pPr algn="ctr">
                        <a:lnSpc>
                          <a:spcPct val="107000"/>
                        </a:lnSpc>
                        <a:spcAft>
                          <a:spcPts val="800"/>
                        </a:spcAft>
                      </a:pPr>
                      <a:r>
                        <a:rPr lang="en-US" sz="1600" b="1" dirty="0">
                          <a:solidFill>
                            <a:srgbClr val="000000"/>
                          </a:solidFill>
                          <a:effectLst/>
                          <a:latin typeface="Arial" panose="020B0604020202020204" pitchFamily="34" charset="0"/>
                          <a:ea typeface="Times New Roman" panose="02020603050405020304" pitchFamily="18" charset="0"/>
                        </a:rPr>
                        <a:t>Control</a:t>
                      </a:r>
                      <a:endParaRPr lang="en-CA" sz="1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03333"/>
                    </a:solidFill>
                  </a:tcPr>
                </a:tc>
                <a:extLst>
                  <a:ext uri="{0D108BD9-81ED-4DB2-BD59-A6C34878D82A}">
                    <a16:rowId xmlns:a16="http://schemas.microsoft.com/office/drawing/2014/main" val="3563563635"/>
                  </a:ext>
                </a:extLst>
              </a:tr>
              <a:tr h="2375600">
                <a:tc>
                  <a:txBody>
                    <a:bodyPr/>
                    <a:lstStyle/>
                    <a:p>
                      <a:pPr>
                        <a:spcBef>
                          <a:spcPts val="600"/>
                        </a:spcBef>
                      </a:pPr>
                      <a:r>
                        <a:rPr lang="en-GB" sz="950" dirty="0">
                          <a:effectLst/>
                          <a:latin typeface="Arial" panose="020B0604020202020204" pitchFamily="34" charset="0"/>
                          <a:ea typeface="Times New Roman" panose="02020603050405020304" pitchFamily="18" charset="0"/>
                        </a:rPr>
                        <a:t>Individuals may become aggressive and injure themselves or others, sometimes damaging property, as an expression of frustration. </a:t>
                      </a:r>
                      <a:endParaRPr lang="en-CA" sz="1150" dirty="0">
                        <a:effectLst/>
                        <a:latin typeface="Times New Roman" panose="02020603050405020304" pitchFamily="18" charset="0"/>
                        <a:ea typeface="Times New Roman" panose="02020603050405020304" pitchFamily="18" charset="0"/>
                      </a:endParaRPr>
                    </a:p>
                    <a:p>
                      <a:pPr>
                        <a:lnSpc>
                          <a:spcPct val="107000"/>
                        </a:lnSpc>
                        <a:spcAft>
                          <a:spcPts val="800"/>
                        </a:spcAft>
                      </a:pPr>
                      <a:r>
                        <a:rPr lang="en-US" sz="950" b="1" dirty="0">
                          <a:effectLst/>
                          <a:latin typeface="Arial" panose="020B0604020202020204" pitchFamily="34" charset="0"/>
                          <a:ea typeface="Times New Roman" panose="02020603050405020304" pitchFamily="18" charset="0"/>
                        </a:rPr>
                        <a:t> </a:t>
                      </a:r>
                      <a:endParaRPr lang="en-CA" sz="115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sz="950" dirty="0">
                          <a:effectLst/>
                          <a:latin typeface="Arial" panose="020B0604020202020204" pitchFamily="34" charset="0"/>
                          <a:ea typeface="Times New Roman" panose="02020603050405020304" pitchFamily="18" charset="0"/>
                        </a:rPr>
                        <a:t>posture – tense and escalated</a:t>
                      </a:r>
                      <a:endParaRPr lang="en-CA" sz="1150" dirty="0">
                        <a:effectLst/>
                        <a:latin typeface="Times New Roman" panose="02020603050405020304" pitchFamily="18" charset="0"/>
                        <a:ea typeface="Times New Roman" panose="02020603050405020304" pitchFamily="18" charset="0"/>
                      </a:endParaRPr>
                    </a:p>
                    <a:p>
                      <a:r>
                        <a:rPr lang="en-US" sz="950" dirty="0">
                          <a:effectLst/>
                          <a:latin typeface="Arial" panose="020B0604020202020204" pitchFamily="34" charset="0"/>
                          <a:ea typeface="Times New Roman" panose="02020603050405020304" pitchFamily="18" charset="0"/>
                        </a:rPr>
                        <a:t> </a:t>
                      </a:r>
                      <a:endParaRPr lang="en-CA" sz="1150" dirty="0">
                        <a:effectLst/>
                        <a:latin typeface="Times New Roman" panose="02020603050405020304" pitchFamily="18" charset="0"/>
                        <a:ea typeface="Times New Roman" panose="02020603050405020304" pitchFamily="18" charset="0"/>
                      </a:endParaRPr>
                    </a:p>
                    <a:p>
                      <a:r>
                        <a:rPr lang="en-US" sz="950" dirty="0">
                          <a:effectLst/>
                          <a:latin typeface="Arial" panose="020B0604020202020204" pitchFamily="34" charset="0"/>
                          <a:ea typeface="Times New Roman" panose="02020603050405020304" pitchFamily="18" charset="0"/>
                        </a:rPr>
                        <a:t>skin color - tones of purple or red; splotches (may depends upon natural skin tone)</a:t>
                      </a:r>
                      <a:endParaRPr lang="en-CA" sz="1150" dirty="0">
                        <a:effectLst/>
                        <a:latin typeface="Times New Roman" panose="02020603050405020304" pitchFamily="18" charset="0"/>
                        <a:ea typeface="Times New Roman" panose="02020603050405020304" pitchFamily="18" charset="0"/>
                      </a:endParaRPr>
                    </a:p>
                    <a:p>
                      <a:r>
                        <a:rPr lang="en-US" sz="950" dirty="0">
                          <a:effectLst/>
                          <a:latin typeface="Arial" panose="020B0604020202020204" pitchFamily="34" charset="0"/>
                          <a:ea typeface="Times New Roman" panose="02020603050405020304" pitchFamily="18" charset="0"/>
                        </a:rPr>
                        <a:t> </a:t>
                      </a:r>
                      <a:endParaRPr lang="en-CA" sz="1150" dirty="0">
                        <a:effectLst/>
                        <a:latin typeface="Times New Roman" panose="02020603050405020304" pitchFamily="18" charset="0"/>
                        <a:ea typeface="Times New Roman" panose="02020603050405020304" pitchFamily="18" charset="0"/>
                      </a:endParaRPr>
                    </a:p>
                    <a:p>
                      <a:pPr>
                        <a:lnSpc>
                          <a:spcPct val="107000"/>
                        </a:lnSpc>
                        <a:spcAft>
                          <a:spcPts val="800"/>
                        </a:spcAft>
                      </a:pPr>
                      <a:r>
                        <a:rPr lang="en-US" sz="950" dirty="0">
                          <a:effectLst/>
                          <a:latin typeface="Arial" panose="020B0604020202020204" pitchFamily="34" charset="0"/>
                          <a:ea typeface="Times New Roman" panose="02020603050405020304" pitchFamily="18" charset="0"/>
                        </a:rPr>
                        <a:t>facial – tense, focused, and angry</a:t>
                      </a:r>
                      <a:endParaRPr lang="en-CA" sz="115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US" sz="950" dirty="0">
                          <a:effectLst/>
                          <a:latin typeface="Arial" panose="020B0604020202020204" pitchFamily="34" charset="0"/>
                          <a:ea typeface="Times New Roman" panose="02020603050405020304" pitchFamily="18" charset="0"/>
                        </a:rPr>
                        <a:t>voice quality - menacing, aggressive, loud</a:t>
                      </a:r>
                      <a:endParaRPr lang="en-CA" sz="1150" dirty="0">
                        <a:effectLst/>
                        <a:latin typeface="Times New Roman" panose="02020603050405020304" pitchFamily="18" charset="0"/>
                        <a:ea typeface="Times New Roman" panose="02020603050405020304" pitchFamily="18" charset="0"/>
                      </a:endParaRPr>
                    </a:p>
                    <a:p>
                      <a:r>
                        <a:rPr lang="en-US" sz="950" dirty="0">
                          <a:effectLst/>
                          <a:latin typeface="Arial" panose="020B0604020202020204" pitchFamily="34" charset="0"/>
                          <a:ea typeface="Times New Roman" panose="02020603050405020304" pitchFamily="18" charset="0"/>
                        </a:rPr>
                        <a:t> </a:t>
                      </a:r>
                      <a:endParaRPr lang="en-CA" sz="1150" dirty="0">
                        <a:effectLst/>
                        <a:latin typeface="Times New Roman" panose="02020603050405020304" pitchFamily="18" charset="0"/>
                        <a:ea typeface="Times New Roman" panose="02020603050405020304" pitchFamily="18" charset="0"/>
                      </a:endParaRPr>
                    </a:p>
                    <a:p>
                      <a:pPr>
                        <a:lnSpc>
                          <a:spcPct val="107000"/>
                        </a:lnSpc>
                        <a:spcAft>
                          <a:spcPts val="800"/>
                        </a:spcAft>
                      </a:pPr>
                      <a:r>
                        <a:rPr lang="en-US" sz="950" dirty="0">
                          <a:effectLst/>
                          <a:latin typeface="Arial" panose="020B0604020202020204" pitchFamily="34" charset="0"/>
                          <a:ea typeface="Times New Roman" panose="02020603050405020304" pitchFamily="18" charset="0"/>
                        </a:rPr>
                        <a:t>breathing - loud, deep, long breaths</a:t>
                      </a:r>
                      <a:endParaRPr lang="en-CA" sz="115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en-GB" sz="950" dirty="0">
                          <a:effectLst/>
                          <a:latin typeface="Arial" panose="020B0604020202020204" pitchFamily="34" charset="0"/>
                          <a:ea typeface="Times New Roman" panose="02020603050405020304" pitchFamily="18" charset="0"/>
                        </a:rPr>
                        <a:t>whether or not the individual’s behaviour typically escalates quickly. Determine the source of the frustration</a:t>
                      </a:r>
                      <a:endParaRPr lang="en-CA" sz="115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GB" sz="950" dirty="0">
                          <a:effectLst/>
                          <a:latin typeface="Arial" panose="020B0604020202020204" pitchFamily="34" charset="0"/>
                          <a:ea typeface="Times New Roman" panose="02020603050405020304" pitchFamily="18" charset="0"/>
                        </a:rPr>
                        <a:t>Communication that demonstrates self-control contributes to the decrease of frustration and encourages restoration of the individual’s self-control. </a:t>
                      </a:r>
                      <a:endParaRPr lang="en-CA" sz="1150" dirty="0">
                        <a:effectLst/>
                        <a:latin typeface="Times New Roman" panose="02020603050405020304" pitchFamily="18" charset="0"/>
                        <a:ea typeface="Times New Roman" panose="02020603050405020304" pitchFamily="18" charset="0"/>
                      </a:endParaRPr>
                    </a:p>
                    <a:p>
                      <a:pPr>
                        <a:lnSpc>
                          <a:spcPct val="107000"/>
                        </a:lnSpc>
                        <a:spcAft>
                          <a:spcPts val="800"/>
                        </a:spcAft>
                      </a:pPr>
                      <a:r>
                        <a:rPr lang="en-US" sz="950" b="1" dirty="0">
                          <a:effectLst/>
                          <a:latin typeface="Arial" panose="020B0604020202020204" pitchFamily="34" charset="0"/>
                          <a:ea typeface="Times New Roman" panose="02020603050405020304" pitchFamily="18" charset="0"/>
                        </a:rPr>
                        <a:t> </a:t>
                      </a:r>
                      <a:endParaRPr lang="en-CA" sz="115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20919462"/>
                  </a:ext>
                </a:extLst>
              </a:tr>
            </a:tbl>
          </a:graphicData>
        </a:graphic>
      </p:graphicFrame>
      <p:graphicFrame>
        <p:nvGraphicFramePr>
          <p:cNvPr id="5" name="Table 4">
            <a:extLst>
              <a:ext uri="{FF2B5EF4-FFF2-40B4-BE49-F238E27FC236}">
                <a16:creationId xmlns:a16="http://schemas.microsoft.com/office/drawing/2014/main" id="{7EC42514-EFD4-929B-B262-43382A3A7954}"/>
              </a:ext>
            </a:extLst>
          </p:cNvPr>
          <p:cNvGraphicFramePr>
            <a:graphicFrameLocks noGrp="1"/>
          </p:cNvGraphicFramePr>
          <p:nvPr>
            <p:extLst>
              <p:ext uri="{D42A27DB-BD31-4B8C-83A1-F6EECF244321}">
                <p14:modId xmlns:p14="http://schemas.microsoft.com/office/powerpoint/2010/main" val="57548989"/>
              </p:ext>
            </p:extLst>
          </p:nvPr>
        </p:nvGraphicFramePr>
        <p:xfrm>
          <a:off x="395536" y="3705363"/>
          <a:ext cx="11371347" cy="2759643"/>
        </p:xfrm>
        <a:graphic>
          <a:graphicData uri="http://schemas.openxmlformats.org/drawingml/2006/table">
            <a:tbl>
              <a:tblPr/>
              <a:tblGrid>
                <a:gridCol w="1367212">
                  <a:extLst>
                    <a:ext uri="{9D8B030D-6E8A-4147-A177-3AD203B41FA5}">
                      <a16:colId xmlns:a16="http://schemas.microsoft.com/office/drawing/2014/main" val="30710248"/>
                    </a:ext>
                  </a:extLst>
                </a:gridCol>
                <a:gridCol w="1255603">
                  <a:extLst>
                    <a:ext uri="{9D8B030D-6E8A-4147-A177-3AD203B41FA5}">
                      <a16:colId xmlns:a16="http://schemas.microsoft.com/office/drawing/2014/main" val="4245445881"/>
                    </a:ext>
                  </a:extLst>
                </a:gridCol>
                <a:gridCol w="1362562">
                  <a:extLst>
                    <a:ext uri="{9D8B030D-6E8A-4147-A177-3AD203B41FA5}">
                      <a16:colId xmlns:a16="http://schemas.microsoft.com/office/drawing/2014/main" val="3967003436"/>
                    </a:ext>
                  </a:extLst>
                </a:gridCol>
                <a:gridCol w="1598569">
                  <a:extLst>
                    <a:ext uri="{9D8B030D-6E8A-4147-A177-3AD203B41FA5}">
                      <a16:colId xmlns:a16="http://schemas.microsoft.com/office/drawing/2014/main" val="1250225074"/>
                    </a:ext>
                  </a:extLst>
                </a:gridCol>
                <a:gridCol w="1747381">
                  <a:extLst>
                    <a:ext uri="{9D8B030D-6E8A-4147-A177-3AD203B41FA5}">
                      <a16:colId xmlns:a16="http://schemas.microsoft.com/office/drawing/2014/main" val="1428420657"/>
                    </a:ext>
                  </a:extLst>
                </a:gridCol>
                <a:gridCol w="1754356">
                  <a:extLst>
                    <a:ext uri="{9D8B030D-6E8A-4147-A177-3AD203B41FA5}">
                      <a16:colId xmlns:a16="http://schemas.microsoft.com/office/drawing/2014/main" val="628796050"/>
                    </a:ext>
                  </a:extLst>
                </a:gridCol>
                <a:gridCol w="2285664">
                  <a:extLst>
                    <a:ext uri="{9D8B030D-6E8A-4147-A177-3AD203B41FA5}">
                      <a16:colId xmlns:a16="http://schemas.microsoft.com/office/drawing/2014/main" val="841754280"/>
                    </a:ext>
                  </a:extLst>
                </a:gridCol>
              </a:tblGrid>
              <a:tr h="411666">
                <a:tc gridSpan="7">
                  <a:txBody>
                    <a:bodyPr/>
                    <a:lstStyle/>
                    <a:p>
                      <a:pPr algn="ctr">
                        <a:lnSpc>
                          <a:spcPct val="107000"/>
                        </a:lnSpc>
                      </a:pPr>
                      <a:r>
                        <a:rPr lang="en-US" sz="1050" b="1" kern="100" dirty="0">
                          <a:solidFill>
                            <a:srgbClr val="000000"/>
                          </a:solidFill>
                          <a:effectLst/>
                          <a:latin typeface="Arial" panose="020B0604020202020204" pitchFamily="34" charset="0"/>
                          <a:ea typeface="Times New Roman" panose="02020603050405020304" pitchFamily="18" charset="0"/>
                        </a:rPr>
                        <a:t>Approach Techniques</a:t>
                      </a:r>
                      <a:endParaRPr lang="en-CA" sz="1150" kern="100" dirty="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3486059583"/>
                  </a:ext>
                </a:extLst>
              </a:tr>
              <a:tr h="365548">
                <a:tc>
                  <a:txBody>
                    <a:bodyPr/>
                    <a:lstStyle/>
                    <a:p>
                      <a:pPr algn="ctr">
                        <a:lnSpc>
                          <a:spcPct val="107000"/>
                        </a:lnSpc>
                      </a:pPr>
                      <a:r>
                        <a:rPr lang="en-US" sz="1050" b="1" kern="100">
                          <a:effectLst/>
                          <a:latin typeface="Arial" panose="020B0604020202020204" pitchFamily="34" charset="0"/>
                          <a:ea typeface="Times New Roman" panose="02020603050405020304" pitchFamily="18" charset="0"/>
                        </a:rPr>
                        <a:t>Posture</a:t>
                      </a:r>
                      <a:endParaRPr lang="en-CA" sz="1150" kern="1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pPr>
                      <a:r>
                        <a:rPr lang="en-US" sz="1050" b="1" kern="100">
                          <a:effectLst/>
                          <a:latin typeface="Arial" panose="020B0604020202020204" pitchFamily="34" charset="0"/>
                          <a:ea typeface="Times New Roman" panose="02020603050405020304" pitchFamily="18" charset="0"/>
                        </a:rPr>
                        <a:t>Gesture</a:t>
                      </a:r>
                      <a:endParaRPr lang="en-CA" sz="1150" kern="1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pPr>
                      <a:r>
                        <a:rPr lang="en-US" sz="1050" b="1" kern="100">
                          <a:effectLst/>
                          <a:latin typeface="Arial" panose="020B0604020202020204" pitchFamily="34" charset="0"/>
                          <a:ea typeface="Times New Roman" panose="02020603050405020304" pitchFamily="18" charset="0"/>
                        </a:rPr>
                        <a:t>Position</a:t>
                      </a:r>
                      <a:endParaRPr lang="en-CA" sz="1150" kern="1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pPr>
                      <a:r>
                        <a:rPr lang="en-US" sz="1050" b="1" kern="100">
                          <a:effectLst/>
                          <a:latin typeface="Arial" panose="020B0604020202020204" pitchFamily="34" charset="0"/>
                          <a:ea typeface="Times New Roman" panose="02020603050405020304" pitchFamily="18" charset="0"/>
                        </a:rPr>
                        <a:t>Voice</a:t>
                      </a:r>
                      <a:endParaRPr lang="en-CA" sz="1150" kern="100">
                        <a:effectLst/>
                        <a:latin typeface="Times New Roman" panose="02020603050405020304" pitchFamily="18" charset="0"/>
                        <a:ea typeface="Times New Roman" panose="02020603050405020304" pitchFamily="18" charset="0"/>
                      </a:endParaRPr>
                    </a:p>
                    <a:p>
                      <a:pPr algn="ctr">
                        <a:lnSpc>
                          <a:spcPct val="107000"/>
                        </a:lnSpc>
                      </a:pPr>
                      <a:r>
                        <a:rPr lang="en-US" sz="1050" b="1" kern="100">
                          <a:effectLst/>
                          <a:latin typeface="Arial" panose="020B0604020202020204" pitchFamily="34" charset="0"/>
                          <a:ea typeface="Times New Roman" panose="02020603050405020304" pitchFamily="18" charset="0"/>
                        </a:rPr>
                        <a:t>Quality</a:t>
                      </a:r>
                      <a:endParaRPr lang="en-CA" sz="1150" kern="1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pPr>
                      <a:r>
                        <a:rPr lang="en-US" sz="1050" b="1" kern="100">
                          <a:effectLst/>
                          <a:latin typeface="Arial" panose="020B0604020202020204" pitchFamily="34" charset="0"/>
                          <a:ea typeface="Times New Roman" panose="02020603050405020304" pitchFamily="18" charset="0"/>
                        </a:rPr>
                        <a:t>Speech</a:t>
                      </a:r>
                      <a:endParaRPr lang="en-CA" sz="1150" kern="100">
                        <a:effectLst/>
                        <a:latin typeface="Times New Roman" panose="02020603050405020304" pitchFamily="18" charset="0"/>
                        <a:ea typeface="Times New Roman" panose="02020603050405020304" pitchFamily="18" charset="0"/>
                      </a:endParaRPr>
                    </a:p>
                    <a:p>
                      <a:pPr algn="ctr">
                        <a:lnSpc>
                          <a:spcPct val="107000"/>
                        </a:lnSpc>
                      </a:pPr>
                      <a:r>
                        <a:rPr lang="en-US" sz="1050" b="1" kern="100">
                          <a:effectLst/>
                          <a:latin typeface="Arial" panose="020B0604020202020204" pitchFamily="34" charset="0"/>
                          <a:ea typeface="Times New Roman" panose="02020603050405020304" pitchFamily="18" charset="0"/>
                        </a:rPr>
                        <a:t>Content</a:t>
                      </a:r>
                      <a:endParaRPr lang="en-CA" sz="1150" kern="1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pPr>
                      <a:r>
                        <a:rPr lang="en-US" sz="1050" b="1" kern="100">
                          <a:effectLst/>
                          <a:latin typeface="Arial" panose="020B0604020202020204" pitchFamily="34" charset="0"/>
                          <a:ea typeface="Times New Roman" panose="02020603050405020304" pitchFamily="18" charset="0"/>
                        </a:rPr>
                        <a:t>Eye</a:t>
                      </a:r>
                      <a:endParaRPr lang="en-CA" sz="1150" kern="100">
                        <a:effectLst/>
                        <a:latin typeface="Times New Roman" panose="02020603050405020304" pitchFamily="18" charset="0"/>
                        <a:ea typeface="Times New Roman" panose="02020603050405020304" pitchFamily="18" charset="0"/>
                      </a:endParaRPr>
                    </a:p>
                    <a:p>
                      <a:pPr algn="ctr">
                        <a:lnSpc>
                          <a:spcPct val="107000"/>
                        </a:lnSpc>
                      </a:pPr>
                      <a:r>
                        <a:rPr lang="en-US" sz="1050" b="1" kern="100">
                          <a:effectLst/>
                          <a:latin typeface="Arial" panose="020B0604020202020204" pitchFamily="34" charset="0"/>
                          <a:ea typeface="Times New Roman" panose="02020603050405020304" pitchFamily="18" charset="0"/>
                        </a:rPr>
                        <a:t>Contact</a:t>
                      </a:r>
                      <a:endParaRPr lang="en-CA" sz="1150" kern="1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pPr>
                      <a:r>
                        <a:rPr lang="en-US" sz="1050" b="1" kern="100">
                          <a:effectLst/>
                          <a:latin typeface="Arial" panose="020B0604020202020204" pitchFamily="34" charset="0"/>
                          <a:ea typeface="Times New Roman" panose="02020603050405020304" pitchFamily="18" charset="0"/>
                        </a:rPr>
                        <a:t>Physical</a:t>
                      </a:r>
                      <a:endParaRPr lang="en-CA" sz="1150" kern="1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653878917"/>
                  </a:ext>
                </a:extLst>
              </a:tr>
              <a:tr h="176281">
                <a:tc gridSpan="7">
                  <a:txBody>
                    <a:bodyPr/>
                    <a:lstStyle/>
                    <a:p>
                      <a:pPr>
                        <a:lnSpc>
                          <a:spcPct val="107000"/>
                        </a:lnSpc>
                      </a:pPr>
                      <a:r>
                        <a:rPr lang="en-US" sz="1050" b="1" kern="100">
                          <a:effectLst/>
                          <a:latin typeface="Arial" panose="020B0604020202020204" pitchFamily="34" charset="0"/>
                          <a:ea typeface="Times New Roman" panose="02020603050405020304" pitchFamily="18" charset="0"/>
                        </a:rPr>
                        <a:t> </a:t>
                      </a:r>
                      <a:endParaRPr lang="en-CA" sz="1150" kern="1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2930467958"/>
                  </a:ext>
                </a:extLst>
              </a:tr>
              <a:tr h="1806148">
                <a:tc>
                  <a:txBody>
                    <a:bodyPr/>
                    <a:lstStyle/>
                    <a:p>
                      <a:pPr>
                        <a:lnSpc>
                          <a:spcPct val="107000"/>
                        </a:lnSpc>
                      </a:pPr>
                      <a:r>
                        <a:rPr lang="en-GB" sz="950" kern="100" dirty="0">
                          <a:effectLst/>
                          <a:latin typeface="Arial" panose="020B0604020202020204" pitchFamily="34" charset="0"/>
                          <a:ea typeface="Times New Roman" panose="02020603050405020304" pitchFamily="18" charset="0"/>
                        </a:rPr>
                        <a:t>self-confident, leading, in control</a:t>
                      </a:r>
                      <a:endParaRPr lang="en-CA" sz="1150" kern="1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pPr>
                      <a:r>
                        <a:rPr lang="en-GB" sz="950" kern="100">
                          <a:effectLst/>
                          <a:latin typeface="Arial" panose="020B0604020202020204" pitchFamily="34" charset="0"/>
                          <a:ea typeface="Times New Roman" panose="02020603050405020304" pitchFamily="18" charset="0"/>
                        </a:rPr>
                        <a:t>firm, directing, palms out and gesturing down</a:t>
                      </a:r>
                      <a:endParaRPr lang="en-CA" sz="1150" kern="1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pPr>
                      <a:r>
                        <a:rPr lang="en-GB" sz="950" kern="100">
                          <a:effectLst/>
                          <a:latin typeface="Arial" panose="020B0604020202020204" pitchFamily="34" charset="0"/>
                          <a:ea typeface="Times New Roman" panose="02020603050405020304" pitchFamily="18" charset="0"/>
                        </a:rPr>
                        <a:t>using our stance, be directly in front of the individual, and just outside of their striking range</a:t>
                      </a:r>
                      <a:endParaRPr lang="en-CA" sz="1150" kern="1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pPr>
                      <a:r>
                        <a:rPr lang="en-GB" sz="950" kern="100" dirty="0">
                          <a:effectLst/>
                          <a:latin typeface="Arial" panose="020B0604020202020204" pitchFamily="34" charset="0"/>
                          <a:ea typeface="Times New Roman" panose="02020603050405020304" pitchFamily="18" charset="0"/>
                        </a:rPr>
                        <a:t>quiet, firm, strong tones low enough to make the individual strain to hear</a:t>
                      </a:r>
                      <a:endParaRPr lang="en-CA" sz="1150" kern="1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pPr>
                      <a:r>
                        <a:rPr lang="en-GB" sz="950" kern="100" dirty="0">
                          <a:effectLst/>
                          <a:latin typeface="Arial" panose="020B0604020202020204" pitchFamily="34" charset="0"/>
                          <a:ea typeface="Times New Roman" panose="02020603050405020304" pitchFamily="18" charset="0"/>
                        </a:rPr>
                        <a:t>repetitive, confident directives without threat</a:t>
                      </a:r>
                      <a:endParaRPr lang="en-CA" sz="1150" kern="1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pPr>
                      <a:r>
                        <a:rPr lang="en-GB" sz="950" kern="100">
                          <a:effectLst/>
                          <a:latin typeface="Arial" panose="020B0604020202020204" pitchFamily="34" charset="0"/>
                          <a:ea typeface="Times New Roman" panose="02020603050405020304" pitchFamily="18" charset="0"/>
                        </a:rPr>
                        <a:t>direct and accompanied by facial expressions that indicate firm directives are being given</a:t>
                      </a:r>
                      <a:endParaRPr lang="en-CA" sz="1150" kern="1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pPr>
                      <a:r>
                        <a:rPr lang="en-GB" sz="950" kern="100" dirty="0">
                          <a:effectLst/>
                          <a:latin typeface="Arial" panose="020B0604020202020204" pitchFamily="34" charset="0"/>
                          <a:ea typeface="Times New Roman" panose="02020603050405020304" pitchFamily="18" charset="0"/>
                        </a:rPr>
                        <a:t>if physical contact is required, it should be made firmly but without excessive movement</a:t>
                      </a:r>
                      <a:endParaRPr lang="en-CA" sz="1150" kern="1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02794117"/>
                  </a:ext>
                </a:extLst>
              </a:tr>
            </a:tbl>
          </a:graphicData>
        </a:graphic>
      </p:graphicFrame>
    </p:spTree>
    <p:custDataLst>
      <p:tags r:id="rId1"/>
    </p:custDataLst>
    <p:extLst>
      <p:ext uri="{BB962C8B-B14F-4D97-AF65-F5344CB8AC3E}">
        <p14:creationId xmlns:p14="http://schemas.microsoft.com/office/powerpoint/2010/main" val="27477137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F5BB4409-5A0A-54B2-3D69-EC50B1C58835}"/>
            </a:ext>
          </a:extLst>
        </p:cNvPr>
        <p:cNvGrpSpPr/>
        <p:nvPr/>
      </p:nvGrpSpPr>
      <p:grpSpPr>
        <a:xfrm>
          <a:off x="0" y="0"/>
          <a:ext cx="0" cy="0"/>
          <a:chOff x="0" y="0"/>
          <a:chExt cx="0" cy="0"/>
        </a:xfrm>
      </p:grpSpPr>
      <p:graphicFrame>
        <p:nvGraphicFramePr>
          <p:cNvPr id="6" name="Content Placeholder 7">
            <a:extLst>
              <a:ext uri="{FF2B5EF4-FFF2-40B4-BE49-F238E27FC236}">
                <a16:creationId xmlns:a16="http://schemas.microsoft.com/office/drawing/2014/main" id="{F9C0C9EA-FC66-F7B0-021A-C3B08656582C}"/>
              </a:ext>
            </a:extLst>
          </p:cNvPr>
          <p:cNvGraphicFramePr>
            <a:graphicFrameLocks noGrp="1"/>
          </p:cNvGraphicFramePr>
          <p:nvPr>
            <p:ph idx="1"/>
            <p:extLst>
              <p:ext uri="{D42A27DB-BD31-4B8C-83A1-F6EECF244321}">
                <p14:modId xmlns:p14="http://schemas.microsoft.com/office/powerpoint/2010/main" val="2825479002"/>
              </p:ext>
            </p:extLst>
          </p:nvPr>
        </p:nvGraphicFramePr>
        <p:xfrm>
          <a:off x="383249" y="392995"/>
          <a:ext cx="11407698" cy="3293640"/>
        </p:xfrm>
        <a:graphic>
          <a:graphicData uri="http://schemas.openxmlformats.org/drawingml/2006/table">
            <a:tbl>
              <a:tblPr firstRow="1" firstCol="1" bandRow="1"/>
              <a:tblGrid>
                <a:gridCol w="1819447">
                  <a:extLst>
                    <a:ext uri="{9D8B030D-6E8A-4147-A177-3AD203B41FA5}">
                      <a16:colId xmlns:a16="http://schemas.microsoft.com/office/drawing/2014/main" val="2378937448"/>
                    </a:ext>
                  </a:extLst>
                </a:gridCol>
                <a:gridCol w="1818280">
                  <a:extLst>
                    <a:ext uri="{9D8B030D-6E8A-4147-A177-3AD203B41FA5}">
                      <a16:colId xmlns:a16="http://schemas.microsoft.com/office/drawing/2014/main" val="1913189448"/>
                    </a:ext>
                  </a:extLst>
                </a:gridCol>
                <a:gridCol w="2149513">
                  <a:extLst>
                    <a:ext uri="{9D8B030D-6E8A-4147-A177-3AD203B41FA5}">
                      <a16:colId xmlns:a16="http://schemas.microsoft.com/office/drawing/2014/main" val="4015054805"/>
                    </a:ext>
                  </a:extLst>
                </a:gridCol>
                <a:gridCol w="2149513">
                  <a:extLst>
                    <a:ext uri="{9D8B030D-6E8A-4147-A177-3AD203B41FA5}">
                      <a16:colId xmlns:a16="http://schemas.microsoft.com/office/drawing/2014/main" val="3113830583"/>
                    </a:ext>
                  </a:extLst>
                </a:gridCol>
                <a:gridCol w="3470945">
                  <a:extLst>
                    <a:ext uri="{9D8B030D-6E8A-4147-A177-3AD203B41FA5}">
                      <a16:colId xmlns:a16="http://schemas.microsoft.com/office/drawing/2014/main" val="401611301"/>
                    </a:ext>
                  </a:extLst>
                </a:gridCol>
              </a:tblGrid>
              <a:tr h="338615">
                <a:tc>
                  <a:txBody>
                    <a:bodyPr/>
                    <a:lstStyle/>
                    <a:p>
                      <a:pPr algn="ctr">
                        <a:lnSpc>
                          <a:spcPct val="107000"/>
                        </a:lnSpc>
                        <a:spcAft>
                          <a:spcPts val="800"/>
                        </a:spcAft>
                      </a:pPr>
                      <a:r>
                        <a:rPr lang="en-US" sz="1050" b="1">
                          <a:solidFill>
                            <a:srgbClr val="000000"/>
                          </a:solidFill>
                          <a:effectLst/>
                          <a:latin typeface="Arial" panose="020B0604020202020204" pitchFamily="34" charset="0"/>
                          <a:ea typeface="Times New Roman" panose="02020603050405020304" pitchFamily="18" charset="0"/>
                        </a:rPr>
                        <a:t>Common Motive</a:t>
                      </a:r>
                      <a:endParaRPr lang="en-CA" sz="115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gridSpan="3">
                  <a:txBody>
                    <a:bodyPr/>
                    <a:lstStyle/>
                    <a:p>
                      <a:pPr algn="ctr">
                        <a:lnSpc>
                          <a:spcPct val="107000"/>
                        </a:lnSpc>
                        <a:spcAft>
                          <a:spcPts val="800"/>
                        </a:spcAft>
                      </a:pPr>
                      <a:r>
                        <a:rPr lang="en-US" sz="1050" b="1" dirty="0">
                          <a:solidFill>
                            <a:srgbClr val="000000"/>
                          </a:solidFill>
                          <a:effectLst/>
                          <a:latin typeface="Arial" panose="020B0604020202020204" pitchFamily="34" charset="0"/>
                          <a:ea typeface="Times New Roman" panose="02020603050405020304" pitchFamily="18" charset="0"/>
                        </a:rPr>
                        <a:t>Signs of Impending Aggression</a:t>
                      </a:r>
                      <a:endParaRPr lang="en-CA" sz="115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endParaRPr lang="en-CA"/>
                    </a:p>
                  </a:txBody>
                  <a:tcPr/>
                </a:tc>
                <a:tc hMerge="1">
                  <a:txBody>
                    <a:bodyPr/>
                    <a:lstStyle/>
                    <a:p>
                      <a:endParaRPr lang="en-CA"/>
                    </a:p>
                  </a:txBody>
                  <a:tcPr/>
                </a:tc>
                <a:tc>
                  <a:txBody>
                    <a:bodyPr/>
                    <a:lstStyle/>
                    <a:p>
                      <a:pPr algn="ctr">
                        <a:lnSpc>
                          <a:spcPct val="107000"/>
                        </a:lnSpc>
                        <a:spcAft>
                          <a:spcPts val="800"/>
                        </a:spcAft>
                      </a:pPr>
                      <a:r>
                        <a:rPr lang="en-US" sz="1050" b="1" dirty="0">
                          <a:solidFill>
                            <a:srgbClr val="000000"/>
                          </a:solidFill>
                          <a:effectLst/>
                          <a:latin typeface="Arial" panose="020B0604020202020204" pitchFamily="34" charset="0"/>
                          <a:ea typeface="Times New Roman" panose="02020603050405020304" pitchFamily="18" charset="0"/>
                        </a:rPr>
                        <a:t>Goal</a:t>
                      </a:r>
                      <a:endParaRPr lang="en-CA" sz="115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3423043573"/>
                  </a:ext>
                </a:extLst>
              </a:tr>
              <a:tr h="257582">
                <a:tc>
                  <a:txBody>
                    <a:bodyPr/>
                    <a:lstStyle/>
                    <a:p>
                      <a:pPr algn="ctr">
                        <a:lnSpc>
                          <a:spcPct val="107000"/>
                        </a:lnSpc>
                        <a:spcAft>
                          <a:spcPts val="800"/>
                        </a:spcAft>
                      </a:pPr>
                      <a:r>
                        <a:rPr lang="en-US" sz="1050" b="1" dirty="0">
                          <a:effectLst/>
                          <a:latin typeface="Arial" panose="020B0604020202020204" pitchFamily="34" charset="0"/>
                          <a:ea typeface="Times New Roman" panose="02020603050405020304" pitchFamily="18" charset="0"/>
                        </a:rPr>
                        <a:t> </a:t>
                      </a:r>
                      <a:endParaRPr lang="en-CA" sz="115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US" sz="1050" b="1">
                          <a:effectLst/>
                          <a:latin typeface="Arial" panose="020B0604020202020204" pitchFamily="34" charset="0"/>
                          <a:ea typeface="Times New Roman" panose="02020603050405020304" pitchFamily="18" charset="0"/>
                        </a:rPr>
                        <a:t>Visual</a:t>
                      </a:r>
                      <a:endParaRPr lang="en-CA" sz="115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US" sz="1050" b="1">
                          <a:effectLst/>
                          <a:latin typeface="Arial" panose="020B0604020202020204" pitchFamily="34" charset="0"/>
                          <a:ea typeface="Times New Roman" panose="02020603050405020304" pitchFamily="18" charset="0"/>
                        </a:rPr>
                        <a:t>Auditory</a:t>
                      </a:r>
                      <a:endParaRPr lang="en-CA" sz="115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US" sz="1050" b="1">
                          <a:effectLst/>
                          <a:latin typeface="Arial" panose="020B0604020202020204" pitchFamily="34" charset="0"/>
                          <a:ea typeface="Times New Roman" panose="02020603050405020304" pitchFamily="18" charset="0"/>
                        </a:rPr>
                        <a:t>History</a:t>
                      </a:r>
                      <a:endParaRPr lang="en-CA" sz="115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US" sz="1050" b="1">
                          <a:effectLst/>
                          <a:latin typeface="Arial" panose="020B0604020202020204" pitchFamily="34" charset="0"/>
                          <a:ea typeface="Times New Roman" panose="02020603050405020304" pitchFamily="18" charset="0"/>
                        </a:rPr>
                        <a:t> </a:t>
                      </a:r>
                      <a:endParaRPr lang="en-CA" sz="115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577260244"/>
                  </a:ext>
                </a:extLst>
              </a:tr>
              <a:tr h="372624">
                <a:tc gridSpan="4">
                  <a:txBody>
                    <a:bodyPr/>
                    <a:lstStyle/>
                    <a:p>
                      <a:pPr>
                        <a:lnSpc>
                          <a:spcPct val="107000"/>
                        </a:lnSpc>
                        <a:spcAft>
                          <a:spcPts val="800"/>
                        </a:spcAft>
                      </a:pPr>
                      <a:r>
                        <a:rPr lang="en-US" sz="1600" b="1" dirty="0">
                          <a:solidFill>
                            <a:srgbClr val="000000"/>
                          </a:solidFill>
                          <a:effectLst/>
                          <a:latin typeface="Arial" panose="020B0604020202020204" pitchFamily="34" charset="0"/>
                          <a:ea typeface="Times New Roman" panose="02020603050405020304" pitchFamily="18" charset="0"/>
                        </a:rPr>
                        <a:t>Manipulation</a:t>
                      </a:r>
                      <a:endParaRPr lang="en-CA" sz="1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AA261"/>
                    </a:solidFill>
                  </a:tcPr>
                </a:tc>
                <a:tc hMerge="1">
                  <a:txBody>
                    <a:bodyPr/>
                    <a:lstStyle/>
                    <a:p>
                      <a:endParaRPr lang="en-CA"/>
                    </a:p>
                  </a:txBody>
                  <a:tcPr/>
                </a:tc>
                <a:tc hMerge="1">
                  <a:txBody>
                    <a:bodyPr/>
                    <a:lstStyle/>
                    <a:p>
                      <a:endParaRPr lang="en-CA"/>
                    </a:p>
                  </a:txBody>
                  <a:tcPr/>
                </a:tc>
                <a:tc hMerge="1">
                  <a:txBody>
                    <a:bodyPr/>
                    <a:lstStyle/>
                    <a:p>
                      <a:endParaRPr lang="en-CA"/>
                    </a:p>
                  </a:txBody>
                  <a:tcPr/>
                </a:tc>
                <a:tc>
                  <a:txBody>
                    <a:bodyPr/>
                    <a:lstStyle/>
                    <a:p>
                      <a:pPr algn="ctr">
                        <a:lnSpc>
                          <a:spcPct val="107000"/>
                        </a:lnSpc>
                        <a:spcAft>
                          <a:spcPts val="800"/>
                        </a:spcAft>
                      </a:pPr>
                      <a:r>
                        <a:rPr lang="en-US" sz="1600" b="1" dirty="0">
                          <a:solidFill>
                            <a:srgbClr val="000000"/>
                          </a:solidFill>
                          <a:effectLst/>
                          <a:latin typeface="Arial" panose="020B0604020202020204" pitchFamily="34" charset="0"/>
                          <a:ea typeface="Times New Roman" panose="02020603050405020304" pitchFamily="18" charset="0"/>
                        </a:rPr>
                        <a:t>Detachment</a:t>
                      </a:r>
                      <a:endParaRPr lang="en-CA" sz="1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4AA261"/>
                    </a:solidFill>
                  </a:tcPr>
                </a:tc>
                <a:extLst>
                  <a:ext uri="{0D108BD9-81ED-4DB2-BD59-A6C34878D82A}">
                    <a16:rowId xmlns:a16="http://schemas.microsoft.com/office/drawing/2014/main" val="3041683139"/>
                  </a:ext>
                </a:extLst>
              </a:tr>
              <a:tr h="2324819">
                <a:tc>
                  <a:txBody>
                    <a:bodyPr/>
                    <a:lstStyle/>
                    <a:p>
                      <a:pPr>
                        <a:spcBef>
                          <a:spcPts val="600"/>
                        </a:spcBef>
                      </a:pPr>
                      <a:r>
                        <a:rPr lang="en-US" sz="950">
                          <a:effectLst/>
                          <a:latin typeface="Arial" panose="020B0604020202020204" pitchFamily="34" charset="0"/>
                          <a:ea typeface="Times New Roman" panose="02020603050405020304" pitchFamily="18" charset="0"/>
                        </a:rPr>
                        <a:t>Individuals can become impulsive and explosive in an effort to manipulate others into giving them something. (i.e. emotional control, physical objects)</a:t>
                      </a:r>
                      <a:endParaRPr lang="en-CA" sz="1150">
                        <a:effectLst/>
                        <a:latin typeface="Times New Roman" panose="02020603050405020304" pitchFamily="18" charset="0"/>
                        <a:ea typeface="Times New Roman" panose="02020603050405020304" pitchFamily="18" charset="0"/>
                      </a:endParaRPr>
                    </a:p>
                    <a:p>
                      <a:pPr>
                        <a:lnSpc>
                          <a:spcPct val="107000"/>
                        </a:lnSpc>
                        <a:spcAft>
                          <a:spcPts val="800"/>
                        </a:spcAft>
                      </a:pPr>
                      <a:r>
                        <a:rPr lang="en-US" sz="950" b="1">
                          <a:effectLst/>
                          <a:latin typeface="Arial" panose="020B0604020202020204" pitchFamily="34" charset="0"/>
                          <a:ea typeface="Times New Roman" panose="02020603050405020304" pitchFamily="18" charset="0"/>
                        </a:rPr>
                        <a:t> </a:t>
                      </a:r>
                      <a:endParaRPr lang="en-CA" sz="115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en-US" sz="950">
                          <a:effectLst/>
                          <a:latin typeface="Arial" panose="020B0604020202020204" pitchFamily="34" charset="0"/>
                          <a:ea typeface="Times New Roman" panose="02020603050405020304" pitchFamily="18" charset="0"/>
                        </a:rPr>
                        <a:t>difficult to interpret at any particular moment</a:t>
                      </a:r>
                      <a:endParaRPr lang="en-CA" sz="115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spcAft>
                          <a:spcPts val="800"/>
                        </a:spcAft>
                      </a:pPr>
                      <a:r>
                        <a:rPr lang="en-US" sz="950" dirty="0">
                          <a:effectLst/>
                          <a:latin typeface="Arial" panose="020B0604020202020204" pitchFamily="34" charset="0"/>
                          <a:ea typeface="Times New Roman" panose="02020603050405020304" pitchFamily="18" charset="0"/>
                        </a:rPr>
                        <a:t>definite change - confusing demands, whining voice, words of pitiable victim; may be overly friendly or pleasant; accusations, comparisons and trivia in more aggression tones; will change tactics to get what they want; threats and may attempt violence</a:t>
                      </a:r>
                      <a:endParaRPr lang="en-CA" sz="115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GB" sz="950" dirty="0">
                          <a:effectLst/>
                          <a:latin typeface="Arial" panose="020B0604020202020204" pitchFamily="34" charset="0"/>
                          <a:ea typeface="Times New Roman" panose="02020603050405020304" pitchFamily="18" charset="0"/>
                        </a:rPr>
                        <a:t>-losing control</a:t>
                      </a:r>
                      <a:endParaRPr lang="en-CA" sz="1150" dirty="0">
                        <a:effectLst/>
                        <a:latin typeface="Times New Roman" panose="02020603050405020304" pitchFamily="18" charset="0"/>
                        <a:ea typeface="Times New Roman" panose="02020603050405020304" pitchFamily="18" charset="0"/>
                      </a:endParaRPr>
                    </a:p>
                    <a:p>
                      <a:pPr>
                        <a:lnSpc>
                          <a:spcPct val="107000"/>
                        </a:lnSpc>
                        <a:spcAft>
                          <a:spcPts val="800"/>
                        </a:spcAft>
                      </a:pPr>
                      <a:r>
                        <a:rPr lang="en-GB" sz="950" dirty="0">
                          <a:effectLst/>
                          <a:latin typeface="Arial" panose="020B0604020202020204" pitchFamily="34" charset="0"/>
                          <a:ea typeface="Times New Roman" panose="02020603050405020304" pitchFamily="18" charset="0"/>
                        </a:rPr>
                        <a:t>-if there is a history of manipulation - there is a strong chance the manipulating behaviour will continue.</a:t>
                      </a:r>
                      <a:endParaRPr lang="en-CA" sz="115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GB" sz="950" dirty="0">
                          <a:effectLst/>
                          <a:latin typeface="Arial" panose="020B0604020202020204" pitchFamily="34" charset="0"/>
                          <a:ea typeface="Times New Roman" panose="02020603050405020304" pitchFamily="18" charset="0"/>
                        </a:rPr>
                        <a:t>Communication that indicates refusal to become involved in manipulation will decrease the likelihood of manipulation.</a:t>
                      </a:r>
                      <a:endParaRPr lang="en-CA" sz="1150" dirty="0">
                        <a:effectLst/>
                        <a:latin typeface="Times New Roman" panose="02020603050405020304" pitchFamily="18" charset="0"/>
                        <a:ea typeface="Times New Roman" panose="02020603050405020304" pitchFamily="18" charset="0"/>
                      </a:endParaRPr>
                    </a:p>
                    <a:p>
                      <a:pPr>
                        <a:lnSpc>
                          <a:spcPct val="107000"/>
                        </a:lnSpc>
                        <a:spcAft>
                          <a:spcPts val="800"/>
                        </a:spcAft>
                      </a:pPr>
                      <a:r>
                        <a:rPr lang="en-US" sz="950" b="1" dirty="0">
                          <a:effectLst/>
                          <a:latin typeface="Arial" panose="020B0604020202020204" pitchFamily="34" charset="0"/>
                          <a:ea typeface="Times New Roman" panose="02020603050405020304" pitchFamily="18" charset="0"/>
                        </a:rPr>
                        <a:t> </a:t>
                      </a:r>
                      <a:endParaRPr lang="en-CA" sz="115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41876463"/>
                  </a:ext>
                </a:extLst>
              </a:tr>
            </a:tbl>
          </a:graphicData>
        </a:graphic>
      </p:graphicFrame>
      <p:graphicFrame>
        <p:nvGraphicFramePr>
          <p:cNvPr id="7" name="Table 6">
            <a:extLst>
              <a:ext uri="{FF2B5EF4-FFF2-40B4-BE49-F238E27FC236}">
                <a16:creationId xmlns:a16="http://schemas.microsoft.com/office/drawing/2014/main" id="{DE1D96FF-9330-C069-1F75-5FEAEFB5EAD3}"/>
              </a:ext>
            </a:extLst>
          </p:cNvPr>
          <p:cNvGraphicFramePr>
            <a:graphicFrameLocks noGrp="1"/>
          </p:cNvGraphicFramePr>
          <p:nvPr>
            <p:extLst>
              <p:ext uri="{D42A27DB-BD31-4B8C-83A1-F6EECF244321}">
                <p14:modId xmlns:p14="http://schemas.microsoft.com/office/powerpoint/2010/main" val="671113430"/>
              </p:ext>
            </p:extLst>
          </p:nvPr>
        </p:nvGraphicFramePr>
        <p:xfrm>
          <a:off x="383250" y="3345323"/>
          <a:ext cx="11407698" cy="3139698"/>
        </p:xfrm>
        <a:graphic>
          <a:graphicData uri="http://schemas.openxmlformats.org/drawingml/2006/table">
            <a:tbl>
              <a:tblPr/>
              <a:tblGrid>
                <a:gridCol w="1351755">
                  <a:extLst>
                    <a:ext uri="{9D8B030D-6E8A-4147-A177-3AD203B41FA5}">
                      <a16:colId xmlns:a16="http://schemas.microsoft.com/office/drawing/2014/main" val="2267073282"/>
                    </a:ext>
                  </a:extLst>
                </a:gridCol>
                <a:gridCol w="1459056">
                  <a:extLst>
                    <a:ext uri="{9D8B030D-6E8A-4147-A177-3AD203B41FA5}">
                      <a16:colId xmlns:a16="http://schemas.microsoft.com/office/drawing/2014/main" val="1291658015"/>
                    </a:ext>
                  </a:extLst>
                </a:gridCol>
                <a:gridCol w="1488215">
                  <a:extLst>
                    <a:ext uri="{9D8B030D-6E8A-4147-A177-3AD203B41FA5}">
                      <a16:colId xmlns:a16="http://schemas.microsoft.com/office/drawing/2014/main" val="1050175303"/>
                    </a:ext>
                  </a:extLst>
                </a:gridCol>
                <a:gridCol w="1459056">
                  <a:extLst>
                    <a:ext uri="{9D8B030D-6E8A-4147-A177-3AD203B41FA5}">
                      <a16:colId xmlns:a16="http://schemas.microsoft.com/office/drawing/2014/main" val="2369231921"/>
                    </a:ext>
                  </a:extLst>
                </a:gridCol>
                <a:gridCol w="1714480">
                  <a:extLst>
                    <a:ext uri="{9D8B030D-6E8A-4147-A177-3AD203B41FA5}">
                      <a16:colId xmlns:a16="http://schemas.microsoft.com/office/drawing/2014/main" val="1328185904"/>
                    </a:ext>
                  </a:extLst>
                </a:gridCol>
                <a:gridCol w="1709813">
                  <a:extLst>
                    <a:ext uri="{9D8B030D-6E8A-4147-A177-3AD203B41FA5}">
                      <a16:colId xmlns:a16="http://schemas.microsoft.com/office/drawing/2014/main" val="1487152182"/>
                    </a:ext>
                  </a:extLst>
                </a:gridCol>
                <a:gridCol w="2225323">
                  <a:extLst>
                    <a:ext uri="{9D8B030D-6E8A-4147-A177-3AD203B41FA5}">
                      <a16:colId xmlns:a16="http://schemas.microsoft.com/office/drawing/2014/main" val="1624118615"/>
                    </a:ext>
                  </a:extLst>
                </a:gridCol>
              </a:tblGrid>
              <a:tr h="596198">
                <a:tc gridSpan="7">
                  <a:txBody>
                    <a:bodyPr/>
                    <a:lstStyle/>
                    <a:p>
                      <a:pPr algn="ctr">
                        <a:lnSpc>
                          <a:spcPct val="107000"/>
                        </a:lnSpc>
                      </a:pPr>
                      <a:r>
                        <a:rPr lang="en-US" sz="1050" b="1" kern="100" dirty="0">
                          <a:solidFill>
                            <a:srgbClr val="000000"/>
                          </a:solidFill>
                          <a:effectLst/>
                          <a:latin typeface="Arial" panose="020B0604020202020204" pitchFamily="34" charset="0"/>
                          <a:ea typeface="Times New Roman" panose="02020603050405020304" pitchFamily="18" charset="0"/>
                        </a:rPr>
                        <a:t>Approach Techniques</a:t>
                      </a:r>
                      <a:endParaRPr lang="en-CA" sz="1150" kern="100" dirty="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2952586971"/>
                  </a:ext>
                </a:extLst>
              </a:tr>
              <a:tr h="342201">
                <a:tc>
                  <a:txBody>
                    <a:bodyPr/>
                    <a:lstStyle/>
                    <a:p>
                      <a:pPr algn="ctr">
                        <a:lnSpc>
                          <a:spcPct val="107000"/>
                        </a:lnSpc>
                      </a:pPr>
                      <a:r>
                        <a:rPr lang="en-US" sz="1050" b="1" kern="100">
                          <a:effectLst/>
                          <a:latin typeface="Arial" panose="020B0604020202020204" pitchFamily="34" charset="0"/>
                          <a:ea typeface="Times New Roman" panose="02020603050405020304" pitchFamily="18" charset="0"/>
                        </a:rPr>
                        <a:t>Posture</a:t>
                      </a:r>
                      <a:endParaRPr lang="en-CA" sz="1150" kern="1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pPr>
                      <a:r>
                        <a:rPr lang="en-US" sz="1050" b="1" kern="100">
                          <a:effectLst/>
                          <a:latin typeface="Arial" panose="020B0604020202020204" pitchFamily="34" charset="0"/>
                          <a:ea typeface="Times New Roman" panose="02020603050405020304" pitchFamily="18" charset="0"/>
                        </a:rPr>
                        <a:t>Gesture</a:t>
                      </a:r>
                      <a:endParaRPr lang="en-CA" sz="1150" kern="1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pPr>
                      <a:r>
                        <a:rPr lang="en-US" sz="1050" b="1" kern="100">
                          <a:effectLst/>
                          <a:latin typeface="Arial" panose="020B0604020202020204" pitchFamily="34" charset="0"/>
                          <a:ea typeface="Times New Roman" panose="02020603050405020304" pitchFamily="18" charset="0"/>
                        </a:rPr>
                        <a:t>Position</a:t>
                      </a:r>
                      <a:endParaRPr lang="en-CA" sz="1150" kern="1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pPr>
                      <a:r>
                        <a:rPr lang="en-US" sz="1050" b="1" kern="100">
                          <a:effectLst/>
                          <a:latin typeface="Arial" panose="020B0604020202020204" pitchFamily="34" charset="0"/>
                          <a:ea typeface="Times New Roman" panose="02020603050405020304" pitchFamily="18" charset="0"/>
                        </a:rPr>
                        <a:t>Voice</a:t>
                      </a:r>
                      <a:endParaRPr lang="en-CA" sz="1150" kern="100">
                        <a:effectLst/>
                        <a:latin typeface="Times New Roman" panose="02020603050405020304" pitchFamily="18" charset="0"/>
                        <a:ea typeface="Times New Roman" panose="02020603050405020304" pitchFamily="18" charset="0"/>
                      </a:endParaRPr>
                    </a:p>
                    <a:p>
                      <a:pPr algn="ctr">
                        <a:lnSpc>
                          <a:spcPct val="107000"/>
                        </a:lnSpc>
                      </a:pPr>
                      <a:r>
                        <a:rPr lang="en-US" sz="1050" b="1" kern="100">
                          <a:effectLst/>
                          <a:latin typeface="Arial" panose="020B0604020202020204" pitchFamily="34" charset="0"/>
                          <a:ea typeface="Times New Roman" panose="02020603050405020304" pitchFamily="18" charset="0"/>
                        </a:rPr>
                        <a:t>Quality</a:t>
                      </a:r>
                      <a:endParaRPr lang="en-CA" sz="1150" kern="1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pPr>
                      <a:r>
                        <a:rPr lang="en-US" sz="1050" b="1" kern="100">
                          <a:effectLst/>
                          <a:latin typeface="Arial" panose="020B0604020202020204" pitchFamily="34" charset="0"/>
                          <a:ea typeface="Times New Roman" panose="02020603050405020304" pitchFamily="18" charset="0"/>
                        </a:rPr>
                        <a:t>Speech</a:t>
                      </a:r>
                      <a:endParaRPr lang="en-CA" sz="1150" kern="100">
                        <a:effectLst/>
                        <a:latin typeface="Times New Roman" panose="02020603050405020304" pitchFamily="18" charset="0"/>
                        <a:ea typeface="Times New Roman" panose="02020603050405020304" pitchFamily="18" charset="0"/>
                      </a:endParaRPr>
                    </a:p>
                    <a:p>
                      <a:pPr algn="ctr">
                        <a:lnSpc>
                          <a:spcPct val="107000"/>
                        </a:lnSpc>
                      </a:pPr>
                      <a:r>
                        <a:rPr lang="en-US" sz="1050" b="1" kern="100">
                          <a:effectLst/>
                          <a:latin typeface="Arial" panose="020B0604020202020204" pitchFamily="34" charset="0"/>
                          <a:ea typeface="Times New Roman" panose="02020603050405020304" pitchFamily="18" charset="0"/>
                        </a:rPr>
                        <a:t>Content</a:t>
                      </a:r>
                      <a:endParaRPr lang="en-CA" sz="1150" kern="1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pPr>
                      <a:r>
                        <a:rPr lang="en-US" sz="1050" b="1" kern="100">
                          <a:effectLst/>
                          <a:latin typeface="Arial" panose="020B0604020202020204" pitchFamily="34" charset="0"/>
                          <a:ea typeface="Times New Roman" panose="02020603050405020304" pitchFamily="18" charset="0"/>
                        </a:rPr>
                        <a:t>Eye</a:t>
                      </a:r>
                      <a:endParaRPr lang="en-CA" sz="1150" kern="100">
                        <a:effectLst/>
                        <a:latin typeface="Times New Roman" panose="02020603050405020304" pitchFamily="18" charset="0"/>
                        <a:ea typeface="Times New Roman" panose="02020603050405020304" pitchFamily="18" charset="0"/>
                      </a:endParaRPr>
                    </a:p>
                    <a:p>
                      <a:pPr algn="ctr">
                        <a:lnSpc>
                          <a:spcPct val="107000"/>
                        </a:lnSpc>
                      </a:pPr>
                      <a:r>
                        <a:rPr lang="en-US" sz="1050" b="1" kern="100">
                          <a:effectLst/>
                          <a:latin typeface="Arial" panose="020B0604020202020204" pitchFamily="34" charset="0"/>
                          <a:ea typeface="Times New Roman" panose="02020603050405020304" pitchFamily="18" charset="0"/>
                        </a:rPr>
                        <a:t>Contact</a:t>
                      </a:r>
                      <a:endParaRPr lang="en-CA" sz="1150" kern="1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pPr>
                      <a:r>
                        <a:rPr lang="en-US" sz="1050" b="1" kern="100">
                          <a:effectLst/>
                          <a:latin typeface="Arial" panose="020B0604020202020204" pitchFamily="34" charset="0"/>
                          <a:ea typeface="Times New Roman" panose="02020603050405020304" pitchFamily="18" charset="0"/>
                        </a:rPr>
                        <a:t>Physical</a:t>
                      </a:r>
                      <a:endParaRPr lang="en-CA" sz="1150" kern="1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066488540"/>
                  </a:ext>
                </a:extLst>
              </a:tr>
              <a:tr h="179472">
                <a:tc gridSpan="7">
                  <a:txBody>
                    <a:bodyPr/>
                    <a:lstStyle/>
                    <a:p>
                      <a:pPr>
                        <a:lnSpc>
                          <a:spcPct val="107000"/>
                        </a:lnSpc>
                      </a:pPr>
                      <a:r>
                        <a:rPr lang="en-US" sz="1050" b="1" kern="100">
                          <a:effectLst/>
                          <a:latin typeface="Arial" panose="020B0604020202020204" pitchFamily="34" charset="0"/>
                          <a:ea typeface="Times New Roman" panose="02020603050405020304" pitchFamily="18" charset="0"/>
                        </a:rPr>
                        <a:t> </a:t>
                      </a:r>
                      <a:endParaRPr lang="en-CA" sz="1150" kern="1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1925411828"/>
                  </a:ext>
                </a:extLst>
              </a:tr>
              <a:tr h="2021827">
                <a:tc>
                  <a:txBody>
                    <a:bodyPr/>
                    <a:lstStyle/>
                    <a:p>
                      <a:pPr>
                        <a:lnSpc>
                          <a:spcPct val="107000"/>
                        </a:lnSpc>
                      </a:pPr>
                      <a:r>
                        <a:rPr lang="en-US" sz="950" kern="100">
                          <a:effectLst/>
                          <a:latin typeface="Arial" panose="020B0604020202020204" pitchFamily="34" charset="0"/>
                          <a:ea typeface="Times New Roman" panose="02020603050405020304" pitchFamily="18" charset="0"/>
                        </a:rPr>
                        <a:t>closed</a:t>
                      </a:r>
                      <a:endParaRPr lang="en-CA" sz="1150" kern="100">
                        <a:effectLst/>
                        <a:latin typeface="Times New Roman" panose="02020603050405020304" pitchFamily="18" charset="0"/>
                        <a:ea typeface="Times New Roman" panose="02020603050405020304" pitchFamily="18" charset="0"/>
                      </a:endParaRPr>
                    </a:p>
                    <a:p>
                      <a:pPr>
                        <a:lnSpc>
                          <a:spcPct val="107000"/>
                        </a:lnSpc>
                      </a:pPr>
                      <a:r>
                        <a:rPr lang="en-US" sz="950" kern="100">
                          <a:effectLst/>
                          <a:latin typeface="Arial" panose="020B0604020202020204" pitchFamily="34" charset="0"/>
                          <a:ea typeface="Times New Roman" panose="02020603050405020304" pitchFamily="18" charset="0"/>
                        </a:rPr>
                        <a:t>relaxed</a:t>
                      </a:r>
                      <a:endParaRPr lang="en-CA" sz="1150" kern="1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pPr>
                      <a:r>
                        <a:rPr lang="en-GB" sz="950" kern="100">
                          <a:effectLst/>
                          <a:latin typeface="Arial" panose="020B0604020202020204" pitchFamily="34" charset="0"/>
                          <a:ea typeface="Times New Roman" panose="02020603050405020304" pitchFamily="18" charset="0"/>
                        </a:rPr>
                        <a:t>gestures of disapproval or mild irritation, non-engaging, detached from the situation (e.g., show no emotion), closed posture (e.g., cross your arms)</a:t>
                      </a:r>
                      <a:endParaRPr lang="en-CA" sz="1150" kern="1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pPr>
                      <a:r>
                        <a:rPr lang="en-US" sz="950" kern="100">
                          <a:effectLst/>
                          <a:latin typeface="Arial" panose="020B0604020202020204" pitchFamily="34" charset="0"/>
                          <a:ea typeface="Times New Roman" panose="02020603050405020304" pitchFamily="18" charset="0"/>
                        </a:rPr>
                        <a:t>close enough to physically intervene, but far enough away to show non-involvement</a:t>
                      </a:r>
                      <a:endParaRPr lang="en-CA" sz="1150" kern="100">
                        <a:effectLst/>
                        <a:latin typeface="Times New Roman" panose="02020603050405020304" pitchFamily="18" charset="0"/>
                        <a:ea typeface="Times New Roman" panose="02020603050405020304" pitchFamily="18" charset="0"/>
                      </a:endParaRPr>
                    </a:p>
                    <a:p>
                      <a:pPr>
                        <a:lnSpc>
                          <a:spcPct val="107000"/>
                        </a:lnSpc>
                      </a:pPr>
                      <a:r>
                        <a:rPr lang="en-US" sz="950" kern="100">
                          <a:effectLst/>
                          <a:latin typeface="Arial" panose="020B0604020202020204" pitchFamily="34" charset="0"/>
                          <a:ea typeface="Times New Roman" panose="02020603050405020304" pitchFamily="18" charset="0"/>
                        </a:rPr>
                        <a:t>(4-5 feet)</a:t>
                      </a:r>
                      <a:endParaRPr lang="en-CA" sz="1150" kern="1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pPr>
                      <a:r>
                        <a:rPr lang="en-US" sz="950" kern="100">
                          <a:effectLst/>
                          <a:latin typeface="Arial" panose="020B0604020202020204" pitchFamily="34" charset="0"/>
                          <a:ea typeface="Times New Roman" panose="02020603050405020304" pitchFamily="18" charset="0"/>
                        </a:rPr>
                        <a:t>detached, mechanical, slightly bored</a:t>
                      </a:r>
                      <a:endParaRPr lang="en-CA" sz="1150" kern="1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pPr>
                      <a:r>
                        <a:rPr lang="en-US" sz="950" kern="100" dirty="0">
                          <a:effectLst/>
                          <a:latin typeface="Arial" panose="020B0604020202020204" pitchFamily="34" charset="0"/>
                          <a:ea typeface="Times New Roman" panose="02020603050405020304" pitchFamily="18" charset="0"/>
                        </a:rPr>
                        <a:t>quiet, repetitive, </a:t>
                      </a:r>
                      <a:endParaRPr lang="en-CA" sz="1150" kern="1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pPr>
                      <a:r>
                        <a:rPr lang="en-US" sz="950" kern="100">
                          <a:effectLst/>
                          <a:latin typeface="Arial" panose="020B0604020202020204" pitchFamily="34" charset="0"/>
                          <a:ea typeface="Times New Roman" panose="02020603050405020304" pitchFamily="18" charset="0"/>
                        </a:rPr>
                        <a:t>avoid eye contact to show non-involvement.</a:t>
                      </a:r>
                      <a:endParaRPr lang="en-CA" sz="1150" kern="1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pPr>
                      <a:r>
                        <a:rPr lang="en-GB" sz="950" kern="100" dirty="0">
                          <a:effectLst/>
                          <a:latin typeface="Arial" panose="020B0604020202020204" pitchFamily="34" charset="0"/>
                          <a:ea typeface="Times New Roman" panose="02020603050405020304" pitchFamily="18" charset="0"/>
                        </a:rPr>
                        <a:t>if physical contact becomes necessary, it should be handled as quickly and unemotionally as possible. Try to make contact with clothing only, as contact with flesh may portray involvement.</a:t>
                      </a:r>
                      <a:endParaRPr lang="en-CA" sz="1150" kern="1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05977093"/>
                  </a:ext>
                </a:extLst>
              </a:tr>
            </a:tbl>
          </a:graphicData>
        </a:graphic>
      </p:graphicFrame>
    </p:spTree>
    <p:custDataLst>
      <p:tags r:id="rId1"/>
    </p:custDataLst>
    <p:extLst>
      <p:ext uri="{BB962C8B-B14F-4D97-AF65-F5344CB8AC3E}">
        <p14:creationId xmlns:p14="http://schemas.microsoft.com/office/powerpoint/2010/main" val="579249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E531C50-4BC5-3175-AA65-37B03F3D5EDC}"/>
            </a:ext>
          </a:extLst>
        </p:cNvPr>
        <p:cNvGrpSpPr/>
        <p:nvPr/>
      </p:nvGrpSpPr>
      <p:grpSpPr>
        <a:xfrm>
          <a:off x="0" y="0"/>
          <a:ext cx="0" cy="0"/>
          <a:chOff x="0" y="0"/>
          <a:chExt cx="0" cy="0"/>
        </a:xfrm>
      </p:grpSpPr>
      <p:graphicFrame>
        <p:nvGraphicFramePr>
          <p:cNvPr id="4" name="Content Placeholder 4">
            <a:extLst>
              <a:ext uri="{FF2B5EF4-FFF2-40B4-BE49-F238E27FC236}">
                <a16:creationId xmlns:a16="http://schemas.microsoft.com/office/drawing/2014/main" id="{2279170B-7E03-D1CC-C0DF-D02340056B6E}"/>
              </a:ext>
            </a:extLst>
          </p:cNvPr>
          <p:cNvGraphicFramePr>
            <a:graphicFrameLocks noGrp="1"/>
          </p:cNvGraphicFramePr>
          <p:nvPr>
            <p:ph idx="1"/>
            <p:extLst>
              <p:ext uri="{D42A27DB-BD31-4B8C-83A1-F6EECF244321}">
                <p14:modId xmlns:p14="http://schemas.microsoft.com/office/powerpoint/2010/main" val="1486547919"/>
              </p:ext>
            </p:extLst>
          </p:nvPr>
        </p:nvGraphicFramePr>
        <p:xfrm>
          <a:off x="383505" y="380964"/>
          <a:ext cx="11419474" cy="3235640"/>
        </p:xfrm>
        <a:graphic>
          <a:graphicData uri="http://schemas.openxmlformats.org/drawingml/2006/table">
            <a:tbl>
              <a:tblPr firstRow="1" firstCol="1" bandRow="1"/>
              <a:tblGrid>
                <a:gridCol w="1821325">
                  <a:extLst>
                    <a:ext uri="{9D8B030D-6E8A-4147-A177-3AD203B41FA5}">
                      <a16:colId xmlns:a16="http://schemas.microsoft.com/office/drawing/2014/main" val="2268261900"/>
                    </a:ext>
                  </a:extLst>
                </a:gridCol>
                <a:gridCol w="1820157">
                  <a:extLst>
                    <a:ext uri="{9D8B030D-6E8A-4147-A177-3AD203B41FA5}">
                      <a16:colId xmlns:a16="http://schemas.microsoft.com/office/drawing/2014/main" val="3029092899"/>
                    </a:ext>
                  </a:extLst>
                </a:gridCol>
                <a:gridCol w="2151732">
                  <a:extLst>
                    <a:ext uri="{9D8B030D-6E8A-4147-A177-3AD203B41FA5}">
                      <a16:colId xmlns:a16="http://schemas.microsoft.com/office/drawing/2014/main" val="3880810390"/>
                    </a:ext>
                  </a:extLst>
                </a:gridCol>
                <a:gridCol w="2151732">
                  <a:extLst>
                    <a:ext uri="{9D8B030D-6E8A-4147-A177-3AD203B41FA5}">
                      <a16:colId xmlns:a16="http://schemas.microsoft.com/office/drawing/2014/main" val="2339387178"/>
                    </a:ext>
                  </a:extLst>
                </a:gridCol>
                <a:gridCol w="3474528">
                  <a:extLst>
                    <a:ext uri="{9D8B030D-6E8A-4147-A177-3AD203B41FA5}">
                      <a16:colId xmlns:a16="http://schemas.microsoft.com/office/drawing/2014/main" val="4117587842"/>
                    </a:ext>
                  </a:extLst>
                </a:gridCol>
              </a:tblGrid>
              <a:tr h="364984">
                <a:tc>
                  <a:txBody>
                    <a:bodyPr/>
                    <a:lstStyle/>
                    <a:p>
                      <a:pPr algn="ctr">
                        <a:lnSpc>
                          <a:spcPct val="107000"/>
                        </a:lnSpc>
                        <a:spcAft>
                          <a:spcPts val="800"/>
                        </a:spcAft>
                      </a:pPr>
                      <a:r>
                        <a:rPr lang="en-US" sz="1050" b="1">
                          <a:solidFill>
                            <a:srgbClr val="000000"/>
                          </a:solidFill>
                          <a:effectLst/>
                          <a:latin typeface="Arial" panose="020B0604020202020204" pitchFamily="34" charset="0"/>
                          <a:ea typeface="Times New Roman" panose="02020603050405020304" pitchFamily="18" charset="0"/>
                        </a:rPr>
                        <a:t>Common Motive</a:t>
                      </a:r>
                      <a:endParaRPr lang="en-CA" sz="115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gridSpan="3">
                  <a:txBody>
                    <a:bodyPr/>
                    <a:lstStyle/>
                    <a:p>
                      <a:pPr algn="ctr">
                        <a:lnSpc>
                          <a:spcPct val="107000"/>
                        </a:lnSpc>
                        <a:spcAft>
                          <a:spcPts val="800"/>
                        </a:spcAft>
                      </a:pPr>
                      <a:r>
                        <a:rPr lang="en-US" sz="1050" b="1" dirty="0">
                          <a:solidFill>
                            <a:srgbClr val="000000"/>
                          </a:solidFill>
                          <a:effectLst/>
                          <a:latin typeface="Arial" panose="020B0604020202020204" pitchFamily="34" charset="0"/>
                          <a:ea typeface="Times New Roman" panose="02020603050405020304" pitchFamily="18" charset="0"/>
                        </a:rPr>
                        <a:t>Signs of Impending Aggression</a:t>
                      </a:r>
                      <a:endParaRPr lang="en-CA" sz="115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endParaRPr lang="en-CA"/>
                    </a:p>
                  </a:txBody>
                  <a:tcPr/>
                </a:tc>
                <a:tc hMerge="1">
                  <a:txBody>
                    <a:bodyPr/>
                    <a:lstStyle/>
                    <a:p>
                      <a:endParaRPr lang="en-CA"/>
                    </a:p>
                  </a:txBody>
                  <a:tcPr/>
                </a:tc>
                <a:tc>
                  <a:txBody>
                    <a:bodyPr/>
                    <a:lstStyle/>
                    <a:p>
                      <a:pPr algn="ctr">
                        <a:lnSpc>
                          <a:spcPct val="107000"/>
                        </a:lnSpc>
                        <a:spcAft>
                          <a:spcPts val="800"/>
                        </a:spcAft>
                      </a:pPr>
                      <a:r>
                        <a:rPr lang="en-US" sz="1050" b="1">
                          <a:solidFill>
                            <a:srgbClr val="000000"/>
                          </a:solidFill>
                          <a:effectLst/>
                          <a:latin typeface="Arial" panose="020B0604020202020204" pitchFamily="34" charset="0"/>
                          <a:ea typeface="Times New Roman" panose="02020603050405020304" pitchFamily="18" charset="0"/>
                        </a:rPr>
                        <a:t>Goal</a:t>
                      </a:r>
                      <a:endParaRPr lang="en-CA" sz="115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extLst>
                  <a:ext uri="{0D108BD9-81ED-4DB2-BD59-A6C34878D82A}">
                    <a16:rowId xmlns:a16="http://schemas.microsoft.com/office/drawing/2014/main" val="647232882"/>
                  </a:ext>
                </a:extLst>
              </a:tr>
              <a:tr h="260246">
                <a:tc>
                  <a:txBody>
                    <a:bodyPr/>
                    <a:lstStyle/>
                    <a:p>
                      <a:pPr algn="ctr">
                        <a:lnSpc>
                          <a:spcPct val="107000"/>
                        </a:lnSpc>
                        <a:spcAft>
                          <a:spcPts val="800"/>
                        </a:spcAft>
                      </a:pPr>
                      <a:r>
                        <a:rPr lang="en-US" sz="1050" b="1">
                          <a:effectLst/>
                          <a:latin typeface="Arial" panose="020B0604020202020204" pitchFamily="34" charset="0"/>
                          <a:ea typeface="Times New Roman" panose="02020603050405020304" pitchFamily="18" charset="0"/>
                        </a:rPr>
                        <a:t> </a:t>
                      </a:r>
                      <a:endParaRPr lang="en-CA" sz="115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US" sz="1050" b="1" dirty="0">
                          <a:effectLst/>
                          <a:latin typeface="Arial" panose="020B0604020202020204" pitchFamily="34" charset="0"/>
                          <a:ea typeface="Times New Roman" panose="02020603050405020304" pitchFamily="18" charset="0"/>
                        </a:rPr>
                        <a:t>Visual</a:t>
                      </a:r>
                      <a:endParaRPr lang="en-CA" sz="115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US" sz="1050" b="1">
                          <a:effectLst/>
                          <a:latin typeface="Arial" panose="020B0604020202020204" pitchFamily="34" charset="0"/>
                          <a:ea typeface="Times New Roman" panose="02020603050405020304" pitchFamily="18" charset="0"/>
                        </a:rPr>
                        <a:t>Auditory</a:t>
                      </a:r>
                      <a:endParaRPr lang="en-CA" sz="115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US" sz="1050" b="1" dirty="0">
                          <a:effectLst/>
                          <a:latin typeface="Arial" panose="020B0604020202020204" pitchFamily="34" charset="0"/>
                          <a:ea typeface="Times New Roman" panose="02020603050405020304" pitchFamily="18" charset="0"/>
                        </a:rPr>
                        <a:t>History</a:t>
                      </a:r>
                      <a:endParaRPr lang="en-CA" sz="115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US" sz="1050" b="1">
                          <a:effectLst/>
                          <a:latin typeface="Arial" panose="020B0604020202020204" pitchFamily="34" charset="0"/>
                          <a:ea typeface="Times New Roman" panose="02020603050405020304" pitchFamily="18" charset="0"/>
                        </a:rPr>
                        <a:t> </a:t>
                      </a:r>
                      <a:endParaRPr lang="en-CA" sz="115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432723405"/>
                  </a:ext>
                </a:extLst>
              </a:tr>
              <a:tr h="364984">
                <a:tc gridSpan="4">
                  <a:txBody>
                    <a:bodyPr/>
                    <a:lstStyle/>
                    <a:p>
                      <a:pPr>
                        <a:lnSpc>
                          <a:spcPct val="107000"/>
                        </a:lnSpc>
                        <a:spcAft>
                          <a:spcPts val="800"/>
                        </a:spcAft>
                      </a:pPr>
                      <a:r>
                        <a:rPr lang="en-US" sz="1600" b="1" dirty="0">
                          <a:solidFill>
                            <a:srgbClr val="000000"/>
                          </a:solidFill>
                          <a:effectLst/>
                          <a:latin typeface="Arial" panose="020B0604020202020204" pitchFamily="34" charset="0"/>
                          <a:ea typeface="Times New Roman" panose="02020603050405020304" pitchFamily="18" charset="0"/>
                        </a:rPr>
                        <a:t>Intimidation</a:t>
                      </a:r>
                      <a:endParaRPr lang="en-CA" sz="1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174B9"/>
                    </a:solidFill>
                  </a:tcPr>
                </a:tc>
                <a:tc hMerge="1">
                  <a:txBody>
                    <a:bodyPr/>
                    <a:lstStyle/>
                    <a:p>
                      <a:endParaRPr lang="en-CA"/>
                    </a:p>
                  </a:txBody>
                  <a:tcPr/>
                </a:tc>
                <a:tc hMerge="1">
                  <a:txBody>
                    <a:bodyPr/>
                    <a:lstStyle/>
                    <a:p>
                      <a:endParaRPr lang="en-CA"/>
                    </a:p>
                  </a:txBody>
                  <a:tcPr/>
                </a:tc>
                <a:tc hMerge="1">
                  <a:txBody>
                    <a:bodyPr/>
                    <a:lstStyle/>
                    <a:p>
                      <a:endParaRPr lang="en-CA"/>
                    </a:p>
                  </a:txBody>
                  <a:tcPr/>
                </a:tc>
                <a:tc>
                  <a:txBody>
                    <a:bodyPr/>
                    <a:lstStyle/>
                    <a:p>
                      <a:pPr algn="ctr">
                        <a:lnSpc>
                          <a:spcPct val="107000"/>
                        </a:lnSpc>
                        <a:spcAft>
                          <a:spcPts val="800"/>
                        </a:spcAft>
                      </a:pPr>
                      <a:r>
                        <a:rPr lang="en-US" sz="1600" b="1" dirty="0">
                          <a:solidFill>
                            <a:srgbClr val="000000"/>
                          </a:solidFill>
                          <a:effectLst/>
                          <a:latin typeface="Arial" panose="020B0604020202020204" pitchFamily="34" charset="0"/>
                          <a:ea typeface="Times New Roman" panose="02020603050405020304" pitchFamily="18" charset="0"/>
                        </a:rPr>
                        <a:t>Consequences</a:t>
                      </a:r>
                      <a:endParaRPr lang="en-CA" sz="18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174B9"/>
                    </a:solidFill>
                  </a:tcPr>
                </a:tc>
                <a:extLst>
                  <a:ext uri="{0D108BD9-81ED-4DB2-BD59-A6C34878D82A}">
                    <a16:rowId xmlns:a16="http://schemas.microsoft.com/office/drawing/2014/main" val="4011146085"/>
                  </a:ext>
                </a:extLst>
              </a:tr>
              <a:tr h="2245426">
                <a:tc>
                  <a:txBody>
                    <a:bodyPr/>
                    <a:lstStyle/>
                    <a:p>
                      <a:pPr>
                        <a:spcBef>
                          <a:spcPts val="600"/>
                        </a:spcBef>
                      </a:pPr>
                      <a:r>
                        <a:rPr lang="en-GB" sz="950">
                          <a:effectLst/>
                          <a:latin typeface="Arial" panose="020B0604020202020204" pitchFamily="34" charset="0"/>
                          <a:ea typeface="Times New Roman" panose="02020603050405020304" pitchFamily="18" charset="0"/>
                        </a:rPr>
                        <a:t>The individual may threaten or instil fear to intimidate others to get what they want. (i.e. physical or emotional threat) </a:t>
                      </a:r>
                      <a:endParaRPr lang="en-CA" sz="1150">
                        <a:effectLst/>
                        <a:latin typeface="Times New Roman" panose="02020603050405020304" pitchFamily="18" charset="0"/>
                        <a:ea typeface="Times New Roman" panose="02020603050405020304" pitchFamily="18" charset="0"/>
                      </a:endParaRPr>
                    </a:p>
                    <a:p>
                      <a:pPr>
                        <a:lnSpc>
                          <a:spcPct val="107000"/>
                        </a:lnSpc>
                        <a:spcAft>
                          <a:spcPts val="800"/>
                        </a:spcAft>
                      </a:pPr>
                      <a:r>
                        <a:rPr lang="en-US" sz="950" b="1">
                          <a:effectLst/>
                          <a:latin typeface="Arial" panose="020B0604020202020204" pitchFamily="34" charset="0"/>
                          <a:ea typeface="Times New Roman" panose="02020603050405020304" pitchFamily="18" charset="0"/>
                        </a:rPr>
                        <a:t> </a:t>
                      </a:r>
                      <a:endParaRPr lang="en-CA" sz="115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GB" sz="950" dirty="0">
                          <a:effectLst/>
                          <a:latin typeface="Arial" panose="020B0604020202020204" pitchFamily="34" charset="0"/>
                          <a:ea typeface="Times New Roman" panose="02020603050405020304" pitchFamily="18" charset="0"/>
                        </a:rPr>
                        <a:t>-basically neutral or unremarkable with the exception of threatening posture.</a:t>
                      </a:r>
                      <a:endParaRPr lang="en-CA" sz="1150" dirty="0">
                        <a:effectLst/>
                        <a:latin typeface="Times New Roman" panose="02020603050405020304" pitchFamily="18" charset="0"/>
                        <a:ea typeface="Times New Roman" panose="02020603050405020304" pitchFamily="18" charset="0"/>
                      </a:endParaRPr>
                    </a:p>
                    <a:p>
                      <a:pPr>
                        <a:lnSpc>
                          <a:spcPct val="107000"/>
                        </a:lnSpc>
                        <a:spcAft>
                          <a:spcPts val="800"/>
                        </a:spcAft>
                      </a:pPr>
                      <a:r>
                        <a:rPr lang="en-GB" sz="950" dirty="0">
                          <a:effectLst/>
                          <a:latin typeface="Arial" panose="020B0604020202020204" pitchFamily="34" charset="0"/>
                          <a:ea typeface="Times New Roman" panose="02020603050405020304" pitchFamily="18" charset="0"/>
                        </a:rPr>
                        <a:t>-physical menacing/crowding (standing very close to or over the person being intimidated) as a way to threaten danger.</a:t>
                      </a:r>
                      <a:endParaRPr lang="en-CA" sz="115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GB" sz="950" dirty="0">
                          <a:effectLst/>
                          <a:latin typeface="Arial" panose="020B0604020202020204" pitchFamily="34" charset="0"/>
                          <a:ea typeface="Times New Roman" panose="02020603050405020304" pitchFamily="18" charset="0"/>
                        </a:rPr>
                        <a:t>-menacing, threatening words </a:t>
                      </a:r>
                      <a:endParaRPr lang="en-CA" sz="1150" dirty="0">
                        <a:effectLst/>
                        <a:latin typeface="Times New Roman" panose="02020603050405020304" pitchFamily="18" charset="0"/>
                        <a:ea typeface="Times New Roman" panose="02020603050405020304" pitchFamily="18" charset="0"/>
                      </a:endParaRPr>
                    </a:p>
                    <a:p>
                      <a:r>
                        <a:rPr lang="en-GB" sz="950" dirty="0">
                          <a:effectLst/>
                          <a:latin typeface="Arial" panose="020B0604020202020204" pitchFamily="34" charset="0"/>
                          <a:ea typeface="Times New Roman" panose="02020603050405020304" pitchFamily="18" charset="0"/>
                        </a:rPr>
                        <a:t>-definite pattern - clear and strong demand, believable threat</a:t>
                      </a:r>
                      <a:endParaRPr lang="en-CA" sz="1150" dirty="0">
                        <a:effectLst/>
                        <a:latin typeface="Times New Roman" panose="02020603050405020304" pitchFamily="18" charset="0"/>
                        <a:ea typeface="Times New Roman" panose="02020603050405020304" pitchFamily="18" charset="0"/>
                      </a:endParaRPr>
                    </a:p>
                    <a:p>
                      <a:pPr>
                        <a:lnSpc>
                          <a:spcPct val="107000"/>
                        </a:lnSpc>
                        <a:spcAft>
                          <a:spcPts val="800"/>
                        </a:spcAft>
                      </a:pPr>
                      <a:r>
                        <a:rPr lang="en-GB" sz="950" dirty="0">
                          <a:effectLst/>
                          <a:latin typeface="Arial" panose="020B0604020202020204" pitchFamily="34" charset="0"/>
                          <a:ea typeface="Times New Roman" panose="02020603050405020304" pitchFamily="18" charset="0"/>
                        </a:rPr>
                        <a:t>-finally, refusal to comply followed by an attempt to injure through violence</a:t>
                      </a:r>
                      <a:endParaRPr lang="en-CA" sz="115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GB" sz="950" dirty="0">
                          <a:effectLst/>
                          <a:latin typeface="Arial" panose="020B0604020202020204" pitchFamily="34" charset="0"/>
                          <a:ea typeface="Times New Roman" panose="02020603050405020304" pitchFamily="18" charset="0"/>
                        </a:rPr>
                        <a:t>-bullying and having demands met by using intimidating tactics</a:t>
                      </a:r>
                      <a:endParaRPr lang="en-CA" sz="1150" dirty="0">
                        <a:effectLst/>
                        <a:latin typeface="Times New Roman" panose="02020603050405020304" pitchFamily="18" charset="0"/>
                        <a:ea typeface="Times New Roman" panose="02020603050405020304" pitchFamily="18" charset="0"/>
                      </a:endParaRPr>
                    </a:p>
                    <a:p>
                      <a:r>
                        <a:rPr lang="en-GB" sz="950" dirty="0">
                          <a:effectLst/>
                          <a:latin typeface="Arial" panose="020B0604020202020204" pitchFamily="34" charset="0"/>
                          <a:ea typeface="Times New Roman" panose="02020603050405020304" pitchFamily="18" charset="0"/>
                        </a:rPr>
                        <a:t>-extortion</a:t>
                      </a:r>
                      <a:endParaRPr lang="en-CA" sz="1150" dirty="0">
                        <a:effectLst/>
                        <a:latin typeface="Times New Roman" panose="02020603050405020304" pitchFamily="18" charset="0"/>
                        <a:ea typeface="Times New Roman" panose="02020603050405020304" pitchFamily="18" charset="0"/>
                      </a:endParaRPr>
                    </a:p>
                    <a:p>
                      <a:pPr>
                        <a:lnSpc>
                          <a:spcPct val="107000"/>
                        </a:lnSpc>
                        <a:spcAft>
                          <a:spcPts val="800"/>
                        </a:spcAft>
                      </a:pPr>
                      <a:r>
                        <a:rPr lang="en-GB" sz="950" dirty="0">
                          <a:effectLst/>
                          <a:latin typeface="Arial" panose="020B0604020202020204" pitchFamily="34" charset="0"/>
                          <a:ea typeface="Times New Roman" panose="02020603050405020304" pitchFamily="18" charset="0"/>
                        </a:rPr>
                        <a:t>-other criminal</a:t>
                      </a:r>
                      <a:endParaRPr lang="en-CA" sz="115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r>
                        <a:rPr lang="en-GB" sz="950" dirty="0">
                          <a:effectLst/>
                          <a:latin typeface="Arial" panose="020B0604020202020204" pitchFamily="34" charset="0"/>
                          <a:ea typeface="Times New Roman" panose="02020603050405020304" pitchFamily="18" charset="0"/>
                        </a:rPr>
                        <a:t>Clear communication of the consequences to reduce the probability that an intimidating individual will escalate to have their demands met. </a:t>
                      </a:r>
                      <a:endParaRPr lang="en-CA" sz="1150" dirty="0">
                        <a:effectLst/>
                        <a:latin typeface="Times New Roman" panose="02020603050405020304" pitchFamily="18" charset="0"/>
                        <a:ea typeface="Times New Roman" panose="02020603050405020304" pitchFamily="18" charset="0"/>
                      </a:endParaRPr>
                    </a:p>
                    <a:p>
                      <a:pPr>
                        <a:lnSpc>
                          <a:spcPct val="107000"/>
                        </a:lnSpc>
                        <a:spcAft>
                          <a:spcPts val="800"/>
                        </a:spcAft>
                      </a:pPr>
                      <a:r>
                        <a:rPr lang="en-US" sz="950" b="1" dirty="0">
                          <a:effectLst/>
                          <a:latin typeface="Arial" panose="020B0604020202020204" pitchFamily="34" charset="0"/>
                          <a:ea typeface="Times New Roman" panose="02020603050405020304" pitchFamily="18" charset="0"/>
                        </a:rPr>
                        <a:t> </a:t>
                      </a:r>
                      <a:endParaRPr lang="en-CA" sz="115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0623864"/>
                  </a:ext>
                </a:extLst>
              </a:tr>
            </a:tbl>
          </a:graphicData>
        </a:graphic>
      </p:graphicFrame>
      <p:graphicFrame>
        <p:nvGraphicFramePr>
          <p:cNvPr id="5" name="Table 4">
            <a:extLst>
              <a:ext uri="{FF2B5EF4-FFF2-40B4-BE49-F238E27FC236}">
                <a16:creationId xmlns:a16="http://schemas.microsoft.com/office/drawing/2014/main" id="{0BB08646-81BD-136C-0849-E6F428911188}"/>
              </a:ext>
            </a:extLst>
          </p:cNvPr>
          <p:cNvGraphicFramePr>
            <a:graphicFrameLocks noGrp="1"/>
          </p:cNvGraphicFramePr>
          <p:nvPr>
            <p:extLst>
              <p:ext uri="{D42A27DB-BD31-4B8C-83A1-F6EECF244321}">
                <p14:modId xmlns:p14="http://schemas.microsoft.com/office/powerpoint/2010/main" val="1022515713"/>
              </p:ext>
            </p:extLst>
          </p:nvPr>
        </p:nvGraphicFramePr>
        <p:xfrm>
          <a:off x="383504" y="3133598"/>
          <a:ext cx="11419472" cy="3351423"/>
        </p:xfrm>
        <a:graphic>
          <a:graphicData uri="http://schemas.openxmlformats.org/drawingml/2006/table">
            <a:tbl>
              <a:tblPr/>
              <a:tblGrid>
                <a:gridCol w="1341465">
                  <a:extLst>
                    <a:ext uri="{9D8B030D-6E8A-4147-A177-3AD203B41FA5}">
                      <a16:colId xmlns:a16="http://schemas.microsoft.com/office/drawing/2014/main" val="3057670019"/>
                    </a:ext>
                  </a:extLst>
                </a:gridCol>
                <a:gridCol w="1540506">
                  <a:extLst>
                    <a:ext uri="{9D8B030D-6E8A-4147-A177-3AD203B41FA5}">
                      <a16:colId xmlns:a16="http://schemas.microsoft.com/office/drawing/2014/main" val="3997492378"/>
                    </a:ext>
                  </a:extLst>
                </a:gridCol>
                <a:gridCol w="1505175">
                  <a:extLst>
                    <a:ext uri="{9D8B030D-6E8A-4147-A177-3AD203B41FA5}">
                      <a16:colId xmlns:a16="http://schemas.microsoft.com/office/drawing/2014/main" val="738347545"/>
                    </a:ext>
                  </a:extLst>
                </a:gridCol>
                <a:gridCol w="1589972">
                  <a:extLst>
                    <a:ext uri="{9D8B030D-6E8A-4147-A177-3AD203B41FA5}">
                      <a16:colId xmlns:a16="http://schemas.microsoft.com/office/drawing/2014/main" val="4130791852"/>
                    </a:ext>
                  </a:extLst>
                </a:gridCol>
                <a:gridCol w="1760746">
                  <a:extLst>
                    <a:ext uri="{9D8B030D-6E8A-4147-A177-3AD203B41FA5}">
                      <a16:colId xmlns:a16="http://schemas.microsoft.com/office/drawing/2014/main" val="3235161503"/>
                    </a:ext>
                  </a:extLst>
                </a:gridCol>
                <a:gridCol w="1654749">
                  <a:extLst>
                    <a:ext uri="{9D8B030D-6E8A-4147-A177-3AD203B41FA5}">
                      <a16:colId xmlns:a16="http://schemas.microsoft.com/office/drawing/2014/main" val="4085874798"/>
                    </a:ext>
                  </a:extLst>
                </a:gridCol>
                <a:gridCol w="2026859">
                  <a:extLst>
                    <a:ext uri="{9D8B030D-6E8A-4147-A177-3AD203B41FA5}">
                      <a16:colId xmlns:a16="http://schemas.microsoft.com/office/drawing/2014/main" val="4160939102"/>
                    </a:ext>
                  </a:extLst>
                </a:gridCol>
              </a:tblGrid>
              <a:tr h="567420">
                <a:tc gridSpan="7">
                  <a:txBody>
                    <a:bodyPr/>
                    <a:lstStyle/>
                    <a:p>
                      <a:pPr algn="ctr">
                        <a:lnSpc>
                          <a:spcPct val="107000"/>
                        </a:lnSpc>
                      </a:pPr>
                      <a:r>
                        <a:rPr lang="en-US" sz="1050" b="1" kern="100" dirty="0">
                          <a:solidFill>
                            <a:srgbClr val="000000"/>
                          </a:solidFill>
                          <a:effectLst/>
                          <a:latin typeface="Arial" panose="020B0604020202020204" pitchFamily="34" charset="0"/>
                          <a:ea typeface="Times New Roman" panose="02020603050405020304" pitchFamily="18" charset="0"/>
                        </a:rPr>
                        <a:t>Approach Techniques</a:t>
                      </a:r>
                      <a:endParaRPr lang="en-CA" sz="1150" kern="100" dirty="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2684830525"/>
                  </a:ext>
                </a:extLst>
              </a:tr>
              <a:tr h="337901">
                <a:tc>
                  <a:txBody>
                    <a:bodyPr/>
                    <a:lstStyle/>
                    <a:p>
                      <a:pPr algn="ctr">
                        <a:lnSpc>
                          <a:spcPct val="107000"/>
                        </a:lnSpc>
                      </a:pPr>
                      <a:r>
                        <a:rPr lang="en-US" sz="1050" b="1" kern="100" dirty="0">
                          <a:effectLst/>
                          <a:latin typeface="Arial" panose="020B0604020202020204" pitchFamily="34" charset="0"/>
                          <a:ea typeface="Times New Roman" panose="02020603050405020304" pitchFamily="18" charset="0"/>
                        </a:rPr>
                        <a:t>Posture</a:t>
                      </a:r>
                      <a:endParaRPr lang="en-CA" sz="1150" kern="100" dirty="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pPr>
                      <a:r>
                        <a:rPr lang="en-US" sz="1050" b="1" kern="100">
                          <a:effectLst/>
                          <a:latin typeface="Arial" panose="020B0604020202020204" pitchFamily="34" charset="0"/>
                          <a:ea typeface="Times New Roman" panose="02020603050405020304" pitchFamily="18" charset="0"/>
                        </a:rPr>
                        <a:t>Gesture</a:t>
                      </a:r>
                      <a:endParaRPr lang="en-CA" sz="1150" kern="1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pPr>
                      <a:r>
                        <a:rPr lang="en-US" sz="1050" b="1" kern="100" dirty="0">
                          <a:effectLst/>
                          <a:latin typeface="Arial" panose="020B0604020202020204" pitchFamily="34" charset="0"/>
                          <a:ea typeface="Times New Roman" panose="02020603050405020304" pitchFamily="18" charset="0"/>
                        </a:rPr>
                        <a:t>Position</a:t>
                      </a:r>
                      <a:endParaRPr lang="en-CA" sz="1150" kern="100" dirty="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pPr>
                      <a:r>
                        <a:rPr lang="en-US" sz="1050" b="1" kern="100">
                          <a:effectLst/>
                          <a:latin typeface="Arial" panose="020B0604020202020204" pitchFamily="34" charset="0"/>
                          <a:ea typeface="Times New Roman" panose="02020603050405020304" pitchFamily="18" charset="0"/>
                        </a:rPr>
                        <a:t>Voice</a:t>
                      </a:r>
                      <a:endParaRPr lang="en-CA" sz="1150" kern="100">
                        <a:effectLst/>
                        <a:latin typeface="Times New Roman" panose="02020603050405020304" pitchFamily="18" charset="0"/>
                        <a:ea typeface="Times New Roman" panose="02020603050405020304" pitchFamily="18" charset="0"/>
                      </a:endParaRPr>
                    </a:p>
                    <a:p>
                      <a:pPr algn="ctr">
                        <a:lnSpc>
                          <a:spcPct val="107000"/>
                        </a:lnSpc>
                      </a:pPr>
                      <a:r>
                        <a:rPr lang="en-US" sz="1050" b="1" kern="100">
                          <a:effectLst/>
                          <a:latin typeface="Arial" panose="020B0604020202020204" pitchFamily="34" charset="0"/>
                          <a:ea typeface="Times New Roman" panose="02020603050405020304" pitchFamily="18" charset="0"/>
                        </a:rPr>
                        <a:t>Quality</a:t>
                      </a:r>
                      <a:endParaRPr lang="en-CA" sz="1150" kern="1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pPr>
                      <a:r>
                        <a:rPr lang="en-US" sz="1050" b="1" kern="100">
                          <a:effectLst/>
                          <a:latin typeface="Arial" panose="020B0604020202020204" pitchFamily="34" charset="0"/>
                          <a:ea typeface="Times New Roman" panose="02020603050405020304" pitchFamily="18" charset="0"/>
                        </a:rPr>
                        <a:t>Speech</a:t>
                      </a:r>
                      <a:endParaRPr lang="en-CA" sz="1150" kern="100">
                        <a:effectLst/>
                        <a:latin typeface="Times New Roman" panose="02020603050405020304" pitchFamily="18" charset="0"/>
                        <a:ea typeface="Times New Roman" panose="02020603050405020304" pitchFamily="18" charset="0"/>
                      </a:endParaRPr>
                    </a:p>
                    <a:p>
                      <a:pPr algn="ctr">
                        <a:lnSpc>
                          <a:spcPct val="107000"/>
                        </a:lnSpc>
                      </a:pPr>
                      <a:r>
                        <a:rPr lang="en-US" sz="1050" b="1" kern="100">
                          <a:effectLst/>
                          <a:latin typeface="Arial" panose="020B0604020202020204" pitchFamily="34" charset="0"/>
                          <a:ea typeface="Times New Roman" panose="02020603050405020304" pitchFamily="18" charset="0"/>
                        </a:rPr>
                        <a:t>Content</a:t>
                      </a:r>
                      <a:endParaRPr lang="en-CA" sz="1150" kern="1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pPr>
                      <a:r>
                        <a:rPr lang="en-US" sz="1050" b="1" kern="100">
                          <a:effectLst/>
                          <a:latin typeface="Arial" panose="020B0604020202020204" pitchFamily="34" charset="0"/>
                          <a:ea typeface="Times New Roman" panose="02020603050405020304" pitchFamily="18" charset="0"/>
                        </a:rPr>
                        <a:t>Eye</a:t>
                      </a:r>
                      <a:endParaRPr lang="en-CA" sz="1150" kern="100">
                        <a:effectLst/>
                        <a:latin typeface="Times New Roman" panose="02020603050405020304" pitchFamily="18" charset="0"/>
                        <a:ea typeface="Times New Roman" panose="02020603050405020304" pitchFamily="18" charset="0"/>
                      </a:endParaRPr>
                    </a:p>
                    <a:p>
                      <a:pPr algn="ctr">
                        <a:lnSpc>
                          <a:spcPct val="107000"/>
                        </a:lnSpc>
                      </a:pPr>
                      <a:r>
                        <a:rPr lang="en-US" sz="1050" b="1" kern="100">
                          <a:effectLst/>
                          <a:latin typeface="Arial" panose="020B0604020202020204" pitchFamily="34" charset="0"/>
                          <a:ea typeface="Times New Roman" panose="02020603050405020304" pitchFamily="18" charset="0"/>
                        </a:rPr>
                        <a:t>Contact</a:t>
                      </a:r>
                      <a:endParaRPr lang="en-CA" sz="1150" kern="1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pPr>
                      <a:r>
                        <a:rPr lang="en-US" sz="1050" b="1" kern="100">
                          <a:effectLst/>
                          <a:latin typeface="Arial" panose="020B0604020202020204" pitchFamily="34" charset="0"/>
                          <a:ea typeface="Times New Roman" panose="02020603050405020304" pitchFamily="18" charset="0"/>
                        </a:rPr>
                        <a:t>Physical</a:t>
                      </a:r>
                      <a:endParaRPr lang="en-CA" sz="1150" kern="1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07101435"/>
                  </a:ext>
                </a:extLst>
              </a:tr>
              <a:tr h="173076">
                <a:tc gridSpan="7">
                  <a:txBody>
                    <a:bodyPr/>
                    <a:lstStyle/>
                    <a:p>
                      <a:pPr>
                        <a:lnSpc>
                          <a:spcPct val="107000"/>
                        </a:lnSpc>
                      </a:pPr>
                      <a:r>
                        <a:rPr lang="en-US" sz="1050" b="1" kern="100">
                          <a:effectLst/>
                          <a:latin typeface="Arial" panose="020B0604020202020204" pitchFamily="34" charset="0"/>
                          <a:ea typeface="Times New Roman" panose="02020603050405020304" pitchFamily="18" charset="0"/>
                        </a:rPr>
                        <a:t> </a:t>
                      </a:r>
                      <a:endParaRPr lang="en-CA" sz="1150" kern="1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9D9D9"/>
                    </a:solidFill>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tc hMerge="1">
                  <a:txBody>
                    <a:bodyPr/>
                    <a:lstStyle/>
                    <a:p>
                      <a:endParaRPr lang="en-CA"/>
                    </a:p>
                  </a:txBody>
                  <a:tcPr/>
                </a:tc>
                <a:extLst>
                  <a:ext uri="{0D108BD9-81ED-4DB2-BD59-A6C34878D82A}">
                    <a16:rowId xmlns:a16="http://schemas.microsoft.com/office/drawing/2014/main" val="4273203497"/>
                  </a:ext>
                </a:extLst>
              </a:tr>
              <a:tr h="2273026">
                <a:tc>
                  <a:txBody>
                    <a:bodyPr/>
                    <a:lstStyle/>
                    <a:p>
                      <a:pPr>
                        <a:lnSpc>
                          <a:spcPct val="107000"/>
                        </a:lnSpc>
                      </a:pPr>
                      <a:r>
                        <a:rPr lang="en-US" sz="950" kern="100">
                          <a:effectLst/>
                          <a:latin typeface="Arial" panose="020B0604020202020204" pitchFamily="34" charset="0"/>
                          <a:ea typeface="Times New Roman" panose="02020603050405020304" pitchFamily="18" charset="0"/>
                        </a:rPr>
                        <a:t>poised and ready to move or react quickly (standing)</a:t>
                      </a:r>
                      <a:endParaRPr lang="en-CA" sz="1150" kern="1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pPr>
                      <a:r>
                        <a:rPr lang="en-US" sz="950" kern="100">
                          <a:effectLst/>
                          <a:latin typeface="Arial" panose="020B0604020202020204" pitchFamily="34" charset="0"/>
                          <a:ea typeface="Times New Roman" panose="02020603050405020304" pitchFamily="18" charset="0"/>
                        </a:rPr>
                        <a:t>few and far between, to avoid the impression of momentary un-readiness or weakness</a:t>
                      </a:r>
                      <a:endParaRPr lang="en-CA" sz="1150" kern="1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pPr>
                      <a:r>
                        <a:rPr lang="en-GB" sz="950" kern="100" dirty="0">
                          <a:effectLst/>
                          <a:latin typeface="Arial" panose="020B0604020202020204" pitchFamily="34" charset="0"/>
                          <a:ea typeface="Times New Roman" panose="02020603050405020304" pitchFamily="18" charset="0"/>
                        </a:rPr>
                        <a:t>position yourself at a defensive advantage, such as standing with your back to an exit, having a chair, table or desk between you and the intimidating individual</a:t>
                      </a:r>
                      <a:endParaRPr lang="en-CA" sz="1150" kern="1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pPr>
                      <a:r>
                        <a:rPr lang="en-US" sz="950" kern="100" dirty="0">
                          <a:effectLst/>
                          <a:latin typeface="Arial" panose="020B0604020202020204" pitchFamily="34" charset="0"/>
                          <a:ea typeface="Times New Roman" panose="02020603050405020304" pitchFamily="18" charset="0"/>
                        </a:rPr>
                        <a:t>matter of fact; monotone; emotionless; Maintain self-control</a:t>
                      </a:r>
                      <a:endParaRPr lang="en-CA" sz="1150" kern="1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pPr>
                      <a:r>
                        <a:rPr lang="en-US" sz="950" kern="100">
                          <a:effectLst/>
                          <a:latin typeface="Arial" panose="020B0604020202020204" pitchFamily="34" charset="0"/>
                          <a:ea typeface="Times New Roman" panose="02020603050405020304" pitchFamily="18" charset="0"/>
                        </a:rPr>
                        <a:t>clear and direct statements of consequences, repeated as often as necessary. Avoid threats and unrealistic consequences</a:t>
                      </a:r>
                      <a:endParaRPr lang="en-CA" sz="1150" kern="1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pPr>
                      <a:r>
                        <a:rPr lang="en-US" sz="950" kern="100">
                          <a:effectLst/>
                          <a:latin typeface="Arial" panose="020B0604020202020204" pitchFamily="34" charset="0"/>
                          <a:ea typeface="Times New Roman" panose="02020603050405020304" pitchFamily="18" charset="0"/>
                        </a:rPr>
                        <a:t>should be used sparingly, to emphasize a statement</a:t>
                      </a:r>
                      <a:endParaRPr lang="en-CA" sz="1150" kern="10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nSpc>
                          <a:spcPct val="107000"/>
                        </a:lnSpc>
                      </a:pPr>
                      <a:r>
                        <a:rPr lang="en-GB" sz="950" kern="100" dirty="0">
                          <a:effectLst/>
                          <a:latin typeface="Arial" panose="020B0604020202020204" pitchFamily="34" charset="0"/>
                          <a:ea typeface="Times New Roman" panose="02020603050405020304" pitchFamily="18" charset="0"/>
                        </a:rPr>
                        <a:t>if physical contact is necessary, it should be completed as quickly, smoothly, and as matter-of-factly as possible</a:t>
                      </a:r>
                      <a:endParaRPr lang="en-CA" sz="1150" kern="1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41671977"/>
                  </a:ext>
                </a:extLst>
              </a:tr>
            </a:tbl>
          </a:graphicData>
        </a:graphic>
      </p:graphicFrame>
    </p:spTree>
    <p:custDataLst>
      <p:tags r:id="rId1"/>
    </p:custDataLst>
    <p:extLst>
      <p:ext uri="{BB962C8B-B14F-4D97-AF65-F5344CB8AC3E}">
        <p14:creationId xmlns:p14="http://schemas.microsoft.com/office/powerpoint/2010/main" val="42660193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Lone buffalo in a field">
            <a:extLst>
              <a:ext uri="{FF2B5EF4-FFF2-40B4-BE49-F238E27FC236}">
                <a16:creationId xmlns:a16="http://schemas.microsoft.com/office/drawing/2014/main" id="{7845DDE7-7B36-8951-EABF-9D2954E47745}"/>
              </a:ext>
            </a:extLst>
          </p:cNvPr>
          <p:cNvPicPr>
            <a:picLocks noChangeAspect="1"/>
          </p:cNvPicPr>
          <p:nvPr/>
        </p:nvPicPr>
        <p:blipFill>
          <a:blip r:embed="rId4">
            <a:alphaModFix amt="50000"/>
            <a:extLst>
              <a:ext uri="{28A0092B-C50C-407E-A947-70E740481C1C}">
                <a14:useLocalDpi xmlns:a14="http://schemas.microsoft.com/office/drawing/2010/main" val="0"/>
              </a:ext>
            </a:extLst>
          </a:blip>
          <a:stretch>
            <a:fillRect/>
          </a:stretch>
        </p:blipFill>
        <p:spPr>
          <a:xfrm>
            <a:off x="0" y="-1143000"/>
            <a:ext cx="12192000" cy="8001000"/>
          </a:xfrm>
          <a:prstGeom prst="rect">
            <a:avLst/>
          </a:prstGeom>
        </p:spPr>
      </p:pic>
      <p:sp>
        <p:nvSpPr>
          <p:cNvPr id="3" name="Title 2"/>
          <p:cNvSpPr>
            <a:spLocks noGrp="1"/>
          </p:cNvSpPr>
          <p:nvPr>
            <p:ph type="title"/>
          </p:nvPr>
        </p:nvSpPr>
        <p:spPr>
          <a:xfrm>
            <a:off x="3008851" y="162075"/>
            <a:ext cx="6174299" cy="1270795"/>
          </a:xfrm>
        </p:spPr>
        <p:txBody>
          <a:bodyPr anchor="b">
            <a:normAutofit/>
          </a:bodyPr>
          <a:lstStyle/>
          <a:p>
            <a:pPr algn="ctr"/>
            <a:r>
              <a:rPr lang="en-US" sz="4000" b="1" dirty="0">
                <a:latin typeface="Arial" panose="020B0604020202020204" pitchFamily="34" charset="0"/>
                <a:cs typeface="Arial" panose="020B0604020202020204" pitchFamily="34" charset="0"/>
              </a:rPr>
              <a:t>Land Acknowledgement</a:t>
            </a:r>
          </a:p>
        </p:txBody>
      </p:sp>
      <p:sp>
        <p:nvSpPr>
          <p:cNvPr id="2" name="Content Placeholder 1"/>
          <p:cNvSpPr>
            <a:spLocks noGrp="1"/>
          </p:cNvSpPr>
          <p:nvPr>
            <p:ph idx="1"/>
          </p:nvPr>
        </p:nvSpPr>
        <p:spPr>
          <a:xfrm>
            <a:off x="2613688" y="1103597"/>
            <a:ext cx="7420328" cy="3507173"/>
          </a:xfrm>
        </p:spPr>
        <p:txBody>
          <a:bodyPr anchor="ctr">
            <a:noAutofit/>
          </a:bodyPr>
          <a:lstStyle/>
          <a:p>
            <a:pPr marL="0" marR="374015" indent="0">
              <a:spcBef>
                <a:spcPts val="15"/>
              </a:spcBef>
              <a:buNone/>
            </a:pPr>
            <a:endParaRPr lang="en-US" sz="2000" dirty="0">
              <a:latin typeface="Arial" panose="020B0604020202020204" pitchFamily="34" charset="0"/>
              <a:ea typeface="Arial" panose="020B0604020202020204" pitchFamily="34" charset="0"/>
            </a:endParaRPr>
          </a:p>
          <a:p>
            <a:pPr marL="0" marR="374015" indent="0" algn="ctr">
              <a:spcBef>
                <a:spcPts val="15"/>
              </a:spcBef>
              <a:buNone/>
            </a:pPr>
            <a:r>
              <a:rPr lang="en-US" sz="2000" dirty="0">
                <a:latin typeface="Arial" panose="020B0604020202020204" pitchFamily="34" charset="0"/>
                <a:ea typeface="Arial" panose="020B0604020202020204" pitchFamily="34" charset="0"/>
              </a:rPr>
              <a:t>We are on Treaty 2, 4, 5, 6, 8, and 10 Territory and the Homeland of the Métis.</a:t>
            </a:r>
          </a:p>
          <a:p>
            <a:pPr marL="0" marR="374015" indent="0" algn="ctr">
              <a:spcBef>
                <a:spcPts val="15"/>
              </a:spcBef>
              <a:buNone/>
            </a:pPr>
            <a:endParaRPr lang="en-US" sz="2000" dirty="0">
              <a:latin typeface="Arial" panose="020B0604020202020204" pitchFamily="34" charset="0"/>
              <a:ea typeface="Arial" panose="020B0604020202020204" pitchFamily="34" charset="0"/>
            </a:endParaRPr>
          </a:p>
          <a:p>
            <a:pPr marL="0" marR="374015" indent="0" algn="ctr">
              <a:spcBef>
                <a:spcPts val="15"/>
              </a:spcBef>
              <a:buNone/>
            </a:pPr>
            <a:r>
              <a:rPr lang="en-US" sz="2000" dirty="0">
                <a:latin typeface="Arial" panose="020B0604020202020204" pitchFamily="34" charset="0"/>
                <a:ea typeface="Arial" panose="020B0604020202020204" pitchFamily="34" charset="0"/>
              </a:rPr>
              <a:t>We respect and </a:t>
            </a:r>
            <a:r>
              <a:rPr lang="en-US" sz="2000" dirty="0" err="1">
                <a:latin typeface="Arial" panose="020B0604020202020204" pitchFamily="34" charset="0"/>
                <a:ea typeface="Arial" panose="020B0604020202020204" pitchFamily="34" charset="0"/>
              </a:rPr>
              <a:t>honour</a:t>
            </a:r>
            <a:r>
              <a:rPr lang="en-US" sz="2000" dirty="0">
                <a:latin typeface="Arial" panose="020B0604020202020204" pitchFamily="34" charset="0"/>
                <a:ea typeface="Arial" panose="020B0604020202020204" pitchFamily="34" charset="0"/>
              </a:rPr>
              <a:t> the Treaties that were made on all territories, we acknowledge the harms and mistakes of the past, and we are committed to move forward in partnership with Indigenous Nations in the spirit of reconciliation and collaboration.</a:t>
            </a:r>
            <a:endParaRPr lang="en-CA" sz="2000" dirty="0">
              <a:latin typeface="Arial" panose="020B0604020202020204" pitchFamily="34" charset="0"/>
              <a:ea typeface="Arial" panose="020B0604020202020204" pitchFamily="34" charset="0"/>
            </a:endParaRPr>
          </a:p>
          <a:p>
            <a:pPr marL="457200" lvl="1" indent="0">
              <a:spcBef>
                <a:spcPts val="1200"/>
              </a:spcBef>
              <a:buNone/>
            </a:pPr>
            <a:endParaRPr lang="en-US" altLang="en-US" sz="1600" dirty="0">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202456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51B679-4EA0-1CFB-D13F-D65D26D37806}"/>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A129832E-08C4-E45E-F352-6731988218AB}"/>
              </a:ext>
            </a:extLst>
          </p:cNvPr>
          <p:cNvSpPr>
            <a:spLocks noGrp="1"/>
          </p:cNvSpPr>
          <p:nvPr>
            <p:ph type="title"/>
          </p:nvPr>
        </p:nvSpPr>
        <p:spPr>
          <a:xfrm>
            <a:off x="623888" y="544513"/>
            <a:ext cx="10939462" cy="1163971"/>
          </a:xfrm>
        </p:spPr>
        <p:txBody>
          <a:bodyPr>
            <a:normAutofit/>
          </a:bodyPr>
          <a:lstStyle/>
          <a:p>
            <a:pPr algn="ctr"/>
            <a:r>
              <a:rPr lang="en-US" sz="3600" dirty="0"/>
              <a:t>Case Studies</a:t>
            </a:r>
          </a:p>
        </p:txBody>
      </p:sp>
      <p:sp>
        <p:nvSpPr>
          <p:cNvPr id="2" name="TextBox 1">
            <a:extLst>
              <a:ext uri="{FF2B5EF4-FFF2-40B4-BE49-F238E27FC236}">
                <a16:creationId xmlns:a16="http://schemas.microsoft.com/office/drawing/2014/main" id="{99763B80-5CDC-307B-52CD-1E1B0C365D37}"/>
              </a:ext>
            </a:extLst>
          </p:cNvPr>
          <p:cNvSpPr txBox="1"/>
          <p:nvPr/>
        </p:nvSpPr>
        <p:spPr>
          <a:xfrm>
            <a:off x="2656545" y="1708484"/>
            <a:ext cx="6874148" cy="3970318"/>
          </a:xfrm>
          <a:prstGeom prst="rect">
            <a:avLst/>
          </a:prstGeom>
          <a:noFill/>
        </p:spPr>
        <p:txBody>
          <a:bodyPr wrap="square">
            <a:spAutoFit/>
          </a:bodyPr>
          <a:lstStyle/>
          <a:p>
            <a:r>
              <a:rPr lang="en-CA" dirty="0"/>
              <a:t>Resident “Jane” Jane is a 68-year-old resident who is pleasant most of the time. Jane often hides in her room and makes mumbling sounds. She is at times loud, shouting, “No!” and making other repetitive loud noises and squawks. </a:t>
            </a:r>
          </a:p>
          <a:p>
            <a:endParaRPr lang="en-CA" dirty="0"/>
          </a:p>
          <a:p>
            <a:r>
              <a:rPr lang="en-CA" dirty="0"/>
              <a:t>Jane has dementia and is progressing in her disease. Jane doesn’t like staff “doing things” to her and needs time to process information. Jane has lost control of herself in the past and physically and verbally assaulted others. </a:t>
            </a:r>
          </a:p>
          <a:p>
            <a:endParaRPr lang="en-CA" dirty="0"/>
          </a:p>
          <a:p>
            <a:r>
              <a:rPr lang="en-CA" dirty="0"/>
              <a:t>What could the individual be responding to? </a:t>
            </a:r>
          </a:p>
          <a:p>
            <a:r>
              <a:rPr lang="en-CA" dirty="0"/>
              <a:t>What is an effective response?</a:t>
            </a:r>
          </a:p>
          <a:p>
            <a:r>
              <a:rPr lang="en-CA" dirty="0"/>
              <a:t>How would you de-escalate the situation? </a:t>
            </a:r>
          </a:p>
          <a:p>
            <a:r>
              <a:rPr lang="en-CA" dirty="0"/>
              <a:t>What would be your first step in de-escalation?</a:t>
            </a:r>
          </a:p>
        </p:txBody>
      </p:sp>
    </p:spTree>
    <p:custDataLst>
      <p:tags r:id="rId1"/>
    </p:custDataLst>
    <p:extLst>
      <p:ext uri="{BB962C8B-B14F-4D97-AF65-F5344CB8AC3E}">
        <p14:creationId xmlns:p14="http://schemas.microsoft.com/office/powerpoint/2010/main" val="13430787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AB01534-D608-AB92-DF92-61C9EE57678C}"/>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0BB9A48E-E73A-56DF-9D03-CF0887B7C20B}"/>
              </a:ext>
            </a:extLst>
          </p:cNvPr>
          <p:cNvSpPr>
            <a:spLocks noGrp="1"/>
          </p:cNvSpPr>
          <p:nvPr>
            <p:ph type="title"/>
          </p:nvPr>
        </p:nvSpPr>
        <p:spPr>
          <a:xfrm>
            <a:off x="3889945" y="923197"/>
            <a:ext cx="7555346" cy="720437"/>
          </a:xfrm>
        </p:spPr>
        <p:txBody>
          <a:bodyPr/>
          <a:lstStyle/>
          <a:p>
            <a:pPr algn="ctr"/>
            <a:r>
              <a:rPr lang="en-US" dirty="0"/>
              <a:t>Response</a:t>
            </a:r>
          </a:p>
        </p:txBody>
      </p:sp>
      <p:pic>
        <p:nvPicPr>
          <p:cNvPr id="2" name="Picture 1">
            <a:extLst>
              <a:ext uri="{FF2B5EF4-FFF2-40B4-BE49-F238E27FC236}">
                <a16:creationId xmlns:a16="http://schemas.microsoft.com/office/drawing/2014/main" id="{630CA400-6473-B519-733A-E1AD6CC44A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5690" y="1643634"/>
            <a:ext cx="2865341" cy="1081212"/>
          </a:xfrm>
          <a:prstGeom prst="rect">
            <a:avLst/>
          </a:prstGeom>
        </p:spPr>
      </p:pic>
      <p:pic>
        <p:nvPicPr>
          <p:cNvPr id="3" name="Picture 2">
            <a:extLst>
              <a:ext uri="{FF2B5EF4-FFF2-40B4-BE49-F238E27FC236}">
                <a16:creationId xmlns:a16="http://schemas.microsoft.com/office/drawing/2014/main" id="{DBC31203-DF41-A6A7-6044-24C5784DB5E7}"/>
              </a:ext>
            </a:extLst>
          </p:cNvPr>
          <p:cNvPicPr>
            <a:picLocks noChangeAspect="1"/>
          </p:cNvPicPr>
          <p:nvPr/>
        </p:nvPicPr>
        <p:blipFill>
          <a:blip r:embed="rId5"/>
          <a:stretch>
            <a:fillRect/>
          </a:stretch>
        </p:blipFill>
        <p:spPr>
          <a:xfrm>
            <a:off x="376343" y="3429000"/>
            <a:ext cx="3257193" cy="1301890"/>
          </a:xfrm>
          <a:prstGeom prst="rect">
            <a:avLst/>
          </a:prstGeom>
        </p:spPr>
      </p:pic>
      <p:sp>
        <p:nvSpPr>
          <p:cNvPr id="4" name="TextBox 3">
            <a:extLst>
              <a:ext uri="{FF2B5EF4-FFF2-40B4-BE49-F238E27FC236}">
                <a16:creationId xmlns:a16="http://schemas.microsoft.com/office/drawing/2014/main" id="{5480E60A-B493-5C9F-F0C5-CC0F95954C06}"/>
              </a:ext>
            </a:extLst>
          </p:cNvPr>
          <p:cNvSpPr txBox="1"/>
          <p:nvPr/>
        </p:nvSpPr>
        <p:spPr>
          <a:xfrm>
            <a:off x="3889945" y="2274838"/>
            <a:ext cx="6983480" cy="2308324"/>
          </a:xfrm>
          <a:prstGeom prst="rect">
            <a:avLst/>
          </a:prstGeom>
          <a:noFill/>
        </p:spPr>
        <p:txBody>
          <a:bodyPr wrap="square" rtlCol="0">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CA" sz="2400" b="1" i="0" u="none" strike="noStrike" kern="1200" cap="none" spc="0" normalizeH="0" baseline="0" noProof="0" dirty="0">
                <a:ln>
                  <a:noFill/>
                </a:ln>
                <a:solidFill>
                  <a:srgbClr val="000000"/>
                </a:solidFill>
                <a:effectLst/>
                <a:uLnTx/>
                <a:uFillTx/>
                <a:latin typeface="Open Sans" pitchFamily="2" charset="0"/>
                <a:ea typeface="Open Sans" pitchFamily="2" charset="0"/>
                <a:cs typeface="Open Sans" pitchFamily="2" charset="0"/>
              </a:rPr>
              <a:t>Principle</a:t>
            </a:r>
          </a:p>
          <a:p>
            <a:pPr algn="just"/>
            <a:endParaRPr lang="en-US" sz="2400" dirty="0">
              <a:ea typeface="Times New Roman" panose="02020603050405020304" pitchFamily="18" charset="0"/>
              <a:cs typeface="Arial" panose="020B0604020202020204" pitchFamily="34" charset="0"/>
            </a:endParaRPr>
          </a:p>
          <a:p>
            <a:pPr algn="just"/>
            <a:r>
              <a:rPr lang="en-US" sz="2400" dirty="0">
                <a:ea typeface="Times New Roman" panose="02020603050405020304" pitchFamily="18" charset="0"/>
                <a:cs typeface="Arial" panose="020B0604020202020204" pitchFamily="34" charset="0"/>
              </a:rPr>
              <a:t>Workers who are able to match their responses to the level of dangerousness presented by the individual’s </a:t>
            </a:r>
            <a:r>
              <a:rPr lang="en-US" sz="2400" dirty="0" err="1">
                <a:ea typeface="Times New Roman" panose="02020603050405020304" pitchFamily="18" charset="0"/>
                <a:cs typeface="Arial" panose="020B0604020202020204" pitchFamily="34" charset="0"/>
              </a:rPr>
              <a:t>behaviour</a:t>
            </a:r>
            <a:r>
              <a:rPr lang="en-US" sz="2400" dirty="0">
                <a:ea typeface="Times New Roman" panose="02020603050405020304" pitchFamily="18" charset="0"/>
                <a:cs typeface="Arial" panose="020B0604020202020204" pitchFamily="34" charset="0"/>
              </a:rPr>
              <a:t> are less likely to use too much or too little force.</a:t>
            </a:r>
          </a:p>
        </p:txBody>
      </p:sp>
    </p:spTree>
    <p:custDataLst>
      <p:tags r:id="rId1"/>
    </p:custDataLst>
    <p:extLst>
      <p:ext uri="{BB962C8B-B14F-4D97-AF65-F5344CB8AC3E}">
        <p14:creationId xmlns:p14="http://schemas.microsoft.com/office/powerpoint/2010/main" val="32746845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B0CD6-7C15-5495-4D05-25DEB453B1C8}"/>
              </a:ext>
            </a:extLst>
          </p:cNvPr>
          <p:cNvSpPr>
            <a:spLocks noGrp="1"/>
          </p:cNvSpPr>
          <p:nvPr>
            <p:ph type="title"/>
          </p:nvPr>
        </p:nvSpPr>
        <p:spPr>
          <a:xfrm>
            <a:off x="36551" y="1102915"/>
            <a:ext cx="7555346" cy="720437"/>
          </a:xfrm>
        </p:spPr>
        <p:txBody>
          <a:bodyPr/>
          <a:lstStyle/>
          <a:p>
            <a:pPr algn="ctr"/>
            <a:r>
              <a:rPr lang="en-US" dirty="0"/>
              <a:t>Response</a:t>
            </a:r>
          </a:p>
        </p:txBody>
      </p:sp>
      <p:sp>
        <p:nvSpPr>
          <p:cNvPr id="3" name="TextBox 2">
            <a:extLst>
              <a:ext uri="{FF2B5EF4-FFF2-40B4-BE49-F238E27FC236}">
                <a16:creationId xmlns:a16="http://schemas.microsoft.com/office/drawing/2014/main" id="{BD4F49C6-5B1A-1FDF-39CC-C4194A017D1B}"/>
              </a:ext>
            </a:extLst>
          </p:cNvPr>
          <p:cNvSpPr txBox="1"/>
          <p:nvPr/>
        </p:nvSpPr>
        <p:spPr>
          <a:xfrm>
            <a:off x="322484" y="2369775"/>
            <a:ext cx="6616198" cy="3908762"/>
          </a:xfrm>
          <a:prstGeom prst="rect">
            <a:avLst/>
          </a:prstGeom>
          <a:noFill/>
        </p:spPr>
        <p:txBody>
          <a:bodyPr wrap="square" rtlCol="0">
            <a:spAutoFit/>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CA" sz="2400" b="1" i="0" u="none" strike="noStrike" kern="1200" cap="none" spc="0" normalizeH="0" baseline="0" noProof="0" dirty="0">
                <a:ln>
                  <a:noFill/>
                </a:ln>
                <a:solidFill>
                  <a:srgbClr val="000000"/>
                </a:solidFill>
                <a:effectLst/>
                <a:uLnTx/>
                <a:uFillTx/>
                <a:latin typeface="Open Sans" pitchFamily="2" charset="0"/>
                <a:ea typeface="Open Sans" pitchFamily="2" charset="0"/>
                <a:cs typeface="Open Sans" pitchFamily="2" charset="0"/>
              </a:rPr>
              <a:t>Principles of Verbal Crisis Intervention</a:t>
            </a:r>
          </a:p>
          <a:p>
            <a:pPr algn="r"/>
            <a:endParaRPr lang="en-US" sz="2400" dirty="0">
              <a:ea typeface="Times New Roman" panose="02020603050405020304" pitchFamily="18" charset="0"/>
              <a:cs typeface="Arial" panose="020B0604020202020204" pitchFamily="34" charset="0"/>
            </a:endParaRPr>
          </a:p>
          <a:p>
            <a:pPr algn="r"/>
            <a:r>
              <a:rPr lang="en-US" sz="2000" dirty="0">
                <a:ea typeface="Times New Roman" panose="02020603050405020304" pitchFamily="18" charset="0"/>
                <a:cs typeface="Arial" panose="020B0604020202020204" pitchFamily="34" charset="0"/>
              </a:rPr>
              <a:t>Matching our responses to the level of dangerousness presented by the individual’s </a:t>
            </a:r>
            <a:r>
              <a:rPr lang="en-US" sz="2000" dirty="0" err="1">
                <a:ea typeface="Times New Roman" panose="02020603050405020304" pitchFamily="18" charset="0"/>
                <a:cs typeface="Arial" panose="020B0604020202020204" pitchFamily="34" charset="0"/>
              </a:rPr>
              <a:t>behaviour</a:t>
            </a:r>
            <a:r>
              <a:rPr lang="en-US" sz="2000" dirty="0">
                <a:ea typeface="Times New Roman" panose="02020603050405020304" pitchFamily="18" charset="0"/>
                <a:cs typeface="Arial" panose="020B0604020202020204" pitchFamily="34" charset="0"/>
              </a:rPr>
              <a:t> is a necessary part of our job. Verbal crisis intervention (or talking an individual into stopping the </a:t>
            </a:r>
            <a:r>
              <a:rPr lang="en-US" sz="2000" dirty="0" err="1">
                <a:ea typeface="Times New Roman" panose="02020603050405020304" pitchFamily="18" charset="0"/>
                <a:cs typeface="Arial" panose="020B0604020202020204" pitchFamily="34" charset="0"/>
              </a:rPr>
              <a:t>behaviour</a:t>
            </a:r>
            <a:r>
              <a:rPr lang="en-US" sz="2000" dirty="0">
                <a:ea typeface="Times New Roman" panose="02020603050405020304" pitchFamily="18" charset="0"/>
                <a:cs typeface="Arial" panose="020B0604020202020204" pitchFamily="34" charset="0"/>
              </a:rPr>
              <a:t>) will almost always fit within the definition of reasonable force.</a:t>
            </a:r>
          </a:p>
          <a:p>
            <a:pPr algn="r"/>
            <a:endParaRPr lang="en-US" sz="2000" dirty="0">
              <a:ea typeface="Times New Roman" panose="02020603050405020304" pitchFamily="18" charset="0"/>
              <a:cs typeface="Arial" panose="020B0604020202020204" pitchFamily="34" charset="0"/>
            </a:endParaRPr>
          </a:p>
          <a:p>
            <a:pPr algn="r"/>
            <a:r>
              <a:rPr lang="en-US" sz="2000" dirty="0">
                <a:ea typeface="Times New Roman" panose="02020603050405020304" pitchFamily="18" charset="0"/>
                <a:cs typeface="Arial" panose="020B0604020202020204" pitchFamily="34" charset="0"/>
              </a:rPr>
              <a:t>Verbal crisis intervention is the appropriate response to a situation in which a threat of minor physical injury is present, but without actual physical contact occurring.</a:t>
            </a:r>
          </a:p>
        </p:txBody>
      </p:sp>
      <p:pic>
        <p:nvPicPr>
          <p:cNvPr id="5" name="Picture 4">
            <a:extLst>
              <a:ext uri="{FF2B5EF4-FFF2-40B4-BE49-F238E27FC236}">
                <a16:creationId xmlns:a16="http://schemas.microsoft.com/office/drawing/2014/main" id="{067AD0C8-6286-C223-FFDF-BDBA77EDDAC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05290" y="1823352"/>
            <a:ext cx="2865341" cy="1081212"/>
          </a:xfrm>
          <a:prstGeom prst="rect">
            <a:avLst/>
          </a:prstGeom>
        </p:spPr>
      </p:pic>
      <p:sp>
        <p:nvSpPr>
          <p:cNvPr id="8" name="Picture Placeholder 7">
            <a:extLst>
              <a:ext uri="{FF2B5EF4-FFF2-40B4-BE49-F238E27FC236}">
                <a16:creationId xmlns:a16="http://schemas.microsoft.com/office/drawing/2014/main" id="{D2903054-8F45-5660-A867-44E40A44134F}"/>
              </a:ext>
            </a:extLst>
          </p:cNvPr>
          <p:cNvSpPr>
            <a:spLocks noGrp="1"/>
          </p:cNvSpPr>
          <p:nvPr>
            <p:ph type="pic" sz="quarter" idx="10"/>
          </p:nvPr>
        </p:nvSpPr>
        <p:spPr/>
        <p:txBody>
          <a:bodyPr/>
          <a:lstStyle/>
          <a:p>
            <a:endParaRPr lang="en-CA"/>
          </a:p>
        </p:txBody>
      </p:sp>
      <p:pic>
        <p:nvPicPr>
          <p:cNvPr id="10" name="Picture 9">
            <a:extLst>
              <a:ext uri="{FF2B5EF4-FFF2-40B4-BE49-F238E27FC236}">
                <a16:creationId xmlns:a16="http://schemas.microsoft.com/office/drawing/2014/main" id="{D0CACE7A-8B9E-6609-C132-2E4451F8C01F}"/>
              </a:ext>
            </a:extLst>
          </p:cNvPr>
          <p:cNvPicPr>
            <a:picLocks noChangeAspect="1"/>
          </p:cNvPicPr>
          <p:nvPr/>
        </p:nvPicPr>
        <p:blipFill>
          <a:blip r:embed="rId5"/>
          <a:stretch>
            <a:fillRect/>
          </a:stretch>
        </p:blipFill>
        <p:spPr>
          <a:xfrm>
            <a:off x="8612323" y="3673211"/>
            <a:ext cx="3257193" cy="1301890"/>
          </a:xfrm>
          <a:prstGeom prst="rect">
            <a:avLst/>
          </a:prstGeom>
        </p:spPr>
      </p:pic>
    </p:spTree>
    <p:custDataLst>
      <p:tags r:id="rId1"/>
    </p:custDataLst>
    <p:extLst>
      <p:ext uri="{BB962C8B-B14F-4D97-AF65-F5344CB8AC3E}">
        <p14:creationId xmlns:p14="http://schemas.microsoft.com/office/powerpoint/2010/main" val="1175312021"/>
      </p:ext>
    </p:extLst>
  </p:cSld>
  <p:clrMapOvr>
    <a:masterClrMapping/>
  </p:clrMapOvr>
  <p:transition spd="slow">
    <p:push/>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31B498-1A05-6E39-580D-D62CFE923ACA}"/>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9ACCC126-7ACB-1599-9396-9E502906E00A}"/>
              </a:ext>
            </a:extLst>
          </p:cNvPr>
          <p:cNvSpPr>
            <a:spLocks noGrp="1"/>
          </p:cNvSpPr>
          <p:nvPr>
            <p:ph type="title"/>
          </p:nvPr>
        </p:nvSpPr>
        <p:spPr>
          <a:xfrm>
            <a:off x="623888" y="544513"/>
            <a:ext cx="10939462" cy="1163971"/>
          </a:xfrm>
        </p:spPr>
        <p:txBody>
          <a:bodyPr>
            <a:normAutofit/>
          </a:bodyPr>
          <a:lstStyle/>
          <a:p>
            <a:pPr algn="ctr"/>
            <a:r>
              <a:rPr lang="en-US" sz="3600" dirty="0"/>
              <a:t>Reasonable Force Response</a:t>
            </a:r>
          </a:p>
        </p:txBody>
      </p:sp>
      <p:pic>
        <p:nvPicPr>
          <p:cNvPr id="8" name="Picture 7">
            <a:extLst>
              <a:ext uri="{FF2B5EF4-FFF2-40B4-BE49-F238E27FC236}">
                <a16:creationId xmlns:a16="http://schemas.microsoft.com/office/drawing/2014/main" id="{1A896E15-A565-A8DC-0624-00F331F7A985}"/>
              </a:ext>
            </a:extLst>
          </p:cNvPr>
          <p:cNvPicPr>
            <a:picLocks noChangeAspect="1"/>
          </p:cNvPicPr>
          <p:nvPr/>
        </p:nvPicPr>
        <p:blipFill>
          <a:blip r:embed="rId4"/>
          <a:stretch>
            <a:fillRect/>
          </a:stretch>
        </p:blipFill>
        <p:spPr>
          <a:xfrm>
            <a:off x="3413885" y="1540043"/>
            <a:ext cx="1688188" cy="4499809"/>
          </a:xfrm>
          <a:prstGeom prst="rect">
            <a:avLst/>
          </a:prstGeom>
        </p:spPr>
      </p:pic>
      <p:pic>
        <p:nvPicPr>
          <p:cNvPr id="10" name="Picture 9">
            <a:extLst>
              <a:ext uri="{FF2B5EF4-FFF2-40B4-BE49-F238E27FC236}">
                <a16:creationId xmlns:a16="http://schemas.microsoft.com/office/drawing/2014/main" id="{7E228E68-0995-5136-72EB-0F3C83E03B8B}"/>
              </a:ext>
            </a:extLst>
          </p:cNvPr>
          <p:cNvPicPr>
            <a:picLocks noChangeAspect="1"/>
          </p:cNvPicPr>
          <p:nvPr/>
        </p:nvPicPr>
        <p:blipFill>
          <a:blip r:embed="rId5"/>
          <a:stretch>
            <a:fillRect/>
          </a:stretch>
        </p:blipFill>
        <p:spPr>
          <a:xfrm>
            <a:off x="5576262" y="1540044"/>
            <a:ext cx="2471105" cy="1047310"/>
          </a:xfrm>
          <a:prstGeom prst="rect">
            <a:avLst/>
          </a:prstGeom>
        </p:spPr>
      </p:pic>
      <p:pic>
        <p:nvPicPr>
          <p:cNvPr id="12" name="Picture 11">
            <a:extLst>
              <a:ext uri="{FF2B5EF4-FFF2-40B4-BE49-F238E27FC236}">
                <a16:creationId xmlns:a16="http://schemas.microsoft.com/office/drawing/2014/main" id="{FD650E3F-C649-ED3E-5877-B65736DEFAF7}"/>
              </a:ext>
            </a:extLst>
          </p:cNvPr>
          <p:cNvPicPr>
            <a:picLocks noChangeAspect="1"/>
          </p:cNvPicPr>
          <p:nvPr/>
        </p:nvPicPr>
        <p:blipFill>
          <a:blip r:embed="rId6"/>
          <a:stretch>
            <a:fillRect/>
          </a:stretch>
        </p:blipFill>
        <p:spPr>
          <a:xfrm>
            <a:off x="5576262" y="2587354"/>
            <a:ext cx="2484896" cy="1789967"/>
          </a:xfrm>
          <a:prstGeom prst="rect">
            <a:avLst/>
          </a:prstGeom>
        </p:spPr>
      </p:pic>
      <p:pic>
        <p:nvPicPr>
          <p:cNvPr id="14" name="Picture 13">
            <a:extLst>
              <a:ext uri="{FF2B5EF4-FFF2-40B4-BE49-F238E27FC236}">
                <a16:creationId xmlns:a16="http://schemas.microsoft.com/office/drawing/2014/main" id="{98326D84-F0F0-CCA4-DC8B-F826E97FE358}"/>
              </a:ext>
            </a:extLst>
          </p:cNvPr>
          <p:cNvPicPr>
            <a:picLocks noChangeAspect="1"/>
          </p:cNvPicPr>
          <p:nvPr/>
        </p:nvPicPr>
        <p:blipFill>
          <a:blip r:embed="rId7"/>
          <a:stretch>
            <a:fillRect/>
          </a:stretch>
        </p:blipFill>
        <p:spPr>
          <a:xfrm>
            <a:off x="5607559" y="4377321"/>
            <a:ext cx="2453599" cy="1894999"/>
          </a:xfrm>
          <a:prstGeom prst="rect">
            <a:avLst/>
          </a:prstGeom>
        </p:spPr>
      </p:pic>
    </p:spTree>
    <p:custDataLst>
      <p:tags r:id="rId1"/>
    </p:custDataLst>
    <p:extLst>
      <p:ext uri="{BB962C8B-B14F-4D97-AF65-F5344CB8AC3E}">
        <p14:creationId xmlns:p14="http://schemas.microsoft.com/office/powerpoint/2010/main" val="8239871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2F5C8B-6C32-7F3D-D8AE-513ADE56202C}"/>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5A53DA67-25B5-CA26-ADE8-8FDD033BB39C}"/>
              </a:ext>
            </a:extLst>
          </p:cNvPr>
          <p:cNvSpPr>
            <a:spLocks noGrp="1"/>
          </p:cNvSpPr>
          <p:nvPr>
            <p:ph type="title"/>
          </p:nvPr>
        </p:nvSpPr>
        <p:spPr>
          <a:xfrm>
            <a:off x="623888" y="544513"/>
            <a:ext cx="10939462" cy="1163971"/>
          </a:xfrm>
        </p:spPr>
        <p:txBody>
          <a:bodyPr>
            <a:normAutofit/>
          </a:bodyPr>
          <a:lstStyle/>
          <a:p>
            <a:pPr algn="ctr"/>
            <a:r>
              <a:rPr lang="en-US" sz="3600" dirty="0"/>
              <a:t>STOP Strategy</a:t>
            </a:r>
          </a:p>
        </p:txBody>
      </p:sp>
      <p:sp>
        <p:nvSpPr>
          <p:cNvPr id="2" name="Octagon 1">
            <a:extLst>
              <a:ext uri="{FF2B5EF4-FFF2-40B4-BE49-F238E27FC236}">
                <a16:creationId xmlns:a16="http://schemas.microsoft.com/office/drawing/2014/main" id="{7C405AD3-DBC4-D4C2-4729-6B1F096B68E2}"/>
              </a:ext>
            </a:extLst>
          </p:cNvPr>
          <p:cNvSpPr/>
          <p:nvPr/>
        </p:nvSpPr>
        <p:spPr>
          <a:xfrm>
            <a:off x="3393679" y="1453487"/>
            <a:ext cx="5399880" cy="4860000"/>
          </a:xfrm>
          <a:prstGeom prst="octagon">
            <a:avLst/>
          </a:prstGeom>
          <a:solidFill>
            <a:srgbClr val="B03333"/>
          </a:solidFill>
          <a:ln w="762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TextBox 2">
            <a:extLst>
              <a:ext uri="{FF2B5EF4-FFF2-40B4-BE49-F238E27FC236}">
                <a16:creationId xmlns:a16="http://schemas.microsoft.com/office/drawing/2014/main" id="{9BF05A4B-4F8A-32FE-FE94-C28D25297BD7}"/>
              </a:ext>
            </a:extLst>
          </p:cNvPr>
          <p:cNvSpPr txBox="1"/>
          <p:nvPr/>
        </p:nvSpPr>
        <p:spPr>
          <a:xfrm>
            <a:off x="4156033" y="2144549"/>
            <a:ext cx="4967832" cy="3477875"/>
          </a:xfrm>
          <a:prstGeom prst="rect">
            <a:avLst/>
          </a:prstGeom>
          <a:noFill/>
        </p:spPr>
        <p:txBody>
          <a:bodyPr wrap="square" rtlCol="0">
            <a:spAutoFit/>
          </a:bodyPr>
          <a:lstStyle/>
          <a:p>
            <a:r>
              <a:rPr lang="en-US" sz="4200" b="1" dirty="0">
                <a:solidFill>
                  <a:schemeClr val="bg1"/>
                </a:solidFill>
                <a:latin typeface="Open Sans" pitchFamily="2" charset="0"/>
                <a:ea typeface="Open Sans" pitchFamily="2" charset="0"/>
                <a:cs typeface="Open Sans" pitchFamily="2" charset="0"/>
              </a:rPr>
              <a:t>S</a:t>
            </a:r>
            <a:r>
              <a:rPr lang="en-US" sz="2600" dirty="0">
                <a:solidFill>
                  <a:schemeClr val="bg1"/>
                </a:solidFill>
                <a:latin typeface="Open Sans" pitchFamily="2" charset="0"/>
                <a:ea typeface="Open Sans" pitchFamily="2" charset="0"/>
                <a:cs typeface="Open Sans" pitchFamily="2" charset="0"/>
              </a:rPr>
              <a:t>low down</a:t>
            </a:r>
          </a:p>
          <a:p>
            <a:r>
              <a:rPr lang="en-US" sz="4200" b="1" dirty="0">
                <a:solidFill>
                  <a:schemeClr val="bg1"/>
                </a:solidFill>
                <a:latin typeface="Open Sans" pitchFamily="2" charset="0"/>
                <a:ea typeface="Open Sans" pitchFamily="2" charset="0"/>
                <a:cs typeface="Open Sans" pitchFamily="2" charset="0"/>
              </a:rPr>
              <a:t>T</a:t>
            </a:r>
            <a:r>
              <a:rPr lang="en-US" sz="2600" dirty="0">
                <a:solidFill>
                  <a:schemeClr val="bg1"/>
                </a:solidFill>
                <a:latin typeface="Open Sans" pitchFamily="2" charset="0"/>
                <a:ea typeface="Open Sans" pitchFamily="2" charset="0"/>
                <a:cs typeface="Open Sans" pitchFamily="2" charset="0"/>
              </a:rPr>
              <a:t>hink about what is happening</a:t>
            </a:r>
          </a:p>
          <a:p>
            <a:r>
              <a:rPr lang="en-US" sz="4200" b="1" dirty="0">
                <a:solidFill>
                  <a:schemeClr val="bg1"/>
                </a:solidFill>
                <a:latin typeface="Open Sans" pitchFamily="2" charset="0"/>
                <a:ea typeface="Open Sans" pitchFamily="2" charset="0"/>
                <a:cs typeface="Open Sans" pitchFamily="2" charset="0"/>
              </a:rPr>
              <a:t>O</a:t>
            </a:r>
            <a:r>
              <a:rPr lang="en-US" sz="2600" dirty="0">
                <a:solidFill>
                  <a:schemeClr val="bg1"/>
                </a:solidFill>
                <a:latin typeface="Open Sans" pitchFamily="2" charset="0"/>
                <a:ea typeface="Open Sans" pitchFamily="2" charset="0"/>
                <a:cs typeface="Open Sans" pitchFamily="2" charset="0"/>
              </a:rPr>
              <a:t>ptions</a:t>
            </a:r>
          </a:p>
          <a:p>
            <a:r>
              <a:rPr lang="en-US" sz="4200" b="1" dirty="0">
                <a:solidFill>
                  <a:schemeClr val="bg1"/>
                </a:solidFill>
                <a:latin typeface="Open Sans" pitchFamily="2" charset="0"/>
                <a:ea typeface="Open Sans" pitchFamily="2" charset="0"/>
                <a:cs typeface="Open Sans" pitchFamily="2" charset="0"/>
              </a:rPr>
              <a:t>P</a:t>
            </a:r>
            <a:r>
              <a:rPr lang="en-US" sz="2600" dirty="0">
                <a:solidFill>
                  <a:schemeClr val="bg1"/>
                </a:solidFill>
                <a:latin typeface="Open Sans" pitchFamily="2" charset="0"/>
                <a:ea typeface="Open Sans" pitchFamily="2" charset="0"/>
                <a:cs typeface="Open Sans" pitchFamily="2" charset="0"/>
              </a:rPr>
              <a:t>lan to have some time to  </a:t>
            </a:r>
          </a:p>
          <a:p>
            <a:r>
              <a:rPr lang="en-US" sz="2600" dirty="0">
                <a:solidFill>
                  <a:schemeClr val="bg1"/>
                </a:solidFill>
                <a:latin typeface="Open Sans" pitchFamily="2" charset="0"/>
                <a:ea typeface="Open Sans" pitchFamily="2" charset="0"/>
                <a:cs typeface="Open Sans" pitchFamily="2" charset="0"/>
              </a:rPr>
              <a:t>   yourself</a:t>
            </a:r>
            <a:endParaRPr lang="en-CA" sz="2600" dirty="0">
              <a:solidFill>
                <a:schemeClr val="bg1"/>
              </a:solidFill>
              <a:latin typeface="Open Sans" pitchFamily="2" charset="0"/>
              <a:ea typeface="Open Sans" pitchFamily="2" charset="0"/>
              <a:cs typeface="Open Sans" pitchFamily="2" charset="0"/>
            </a:endParaRPr>
          </a:p>
        </p:txBody>
      </p:sp>
    </p:spTree>
    <p:custDataLst>
      <p:tags r:id="rId1"/>
    </p:custDataLst>
    <p:extLst>
      <p:ext uri="{BB962C8B-B14F-4D97-AF65-F5344CB8AC3E}">
        <p14:creationId xmlns:p14="http://schemas.microsoft.com/office/powerpoint/2010/main" val="2481129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FB15AA-389F-17B6-0C9F-B1AF2457C198}"/>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0A614489-38C3-5825-5BA4-26EF44116974}"/>
              </a:ext>
            </a:extLst>
          </p:cNvPr>
          <p:cNvSpPr>
            <a:spLocks noGrp="1"/>
          </p:cNvSpPr>
          <p:nvPr>
            <p:ph type="title"/>
          </p:nvPr>
        </p:nvSpPr>
        <p:spPr>
          <a:xfrm>
            <a:off x="623888" y="544513"/>
            <a:ext cx="10939462" cy="1163971"/>
          </a:xfrm>
        </p:spPr>
        <p:txBody>
          <a:bodyPr>
            <a:normAutofit/>
          </a:bodyPr>
          <a:lstStyle/>
          <a:p>
            <a:pPr algn="ctr"/>
            <a:r>
              <a:rPr lang="en-US" sz="3600" dirty="0"/>
              <a:t>Summary</a:t>
            </a:r>
          </a:p>
        </p:txBody>
      </p:sp>
      <p:sp>
        <p:nvSpPr>
          <p:cNvPr id="3" name="Content Placeholder 2">
            <a:extLst>
              <a:ext uri="{FF2B5EF4-FFF2-40B4-BE49-F238E27FC236}">
                <a16:creationId xmlns:a16="http://schemas.microsoft.com/office/drawing/2014/main" id="{37199AA3-F948-6BBD-E044-BB5C38E7B7BF}"/>
              </a:ext>
            </a:extLst>
          </p:cNvPr>
          <p:cNvSpPr>
            <a:spLocks noGrp="1"/>
          </p:cNvSpPr>
          <p:nvPr>
            <p:ph idx="1"/>
          </p:nvPr>
        </p:nvSpPr>
        <p:spPr>
          <a:xfrm>
            <a:off x="2380035" y="1514507"/>
            <a:ext cx="7427168" cy="4525963"/>
          </a:xfrm>
        </p:spPr>
        <p:txBody>
          <a:bodyPr/>
          <a:lstStyle/>
          <a:p>
            <a:pPr marL="0" indent="0">
              <a:lnSpc>
                <a:spcPct val="107000"/>
              </a:lnSpc>
              <a:spcAft>
                <a:spcPts val="800"/>
              </a:spcAft>
              <a:buNone/>
            </a:pPr>
            <a:r>
              <a:rPr lang="en-US" sz="1800" b="1" dirty="0">
                <a:effectLst/>
                <a:latin typeface="Open Sans" pitchFamily="2" charset="0"/>
                <a:ea typeface="Open Sans" pitchFamily="2" charset="0"/>
                <a:cs typeface="Open Sans" pitchFamily="2" charset="0"/>
              </a:rPr>
              <a:t> </a:t>
            </a:r>
            <a:endParaRPr lang="en-CA" sz="1800" dirty="0">
              <a:effectLst/>
              <a:latin typeface="Open Sans" pitchFamily="2" charset="0"/>
              <a:ea typeface="Open Sans" pitchFamily="2" charset="0"/>
              <a:cs typeface="Open Sans" pitchFamily="2" charset="0"/>
            </a:endParaRPr>
          </a:p>
          <a:p>
            <a:pPr marL="342900" lvl="0" indent="-342900">
              <a:buFont typeface="+mj-lt"/>
              <a:buAutoNum type="arabicPeriod"/>
            </a:pPr>
            <a:r>
              <a:rPr lang="en-US" sz="1800" dirty="0">
                <a:effectLst/>
                <a:latin typeface="Open Sans" pitchFamily="2" charset="0"/>
                <a:ea typeface="Open Sans" pitchFamily="2" charset="0"/>
                <a:cs typeface="Open Sans" pitchFamily="2" charset="0"/>
              </a:rPr>
              <a:t>Can we de-escalate the individual prior to escalation and/or crisis?</a:t>
            </a:r>
            <a:endParaRPr lang="en-CA" sz="1800" dirty="0">
              <a:effectLst/>
              <a:latin typeface="Open Sans" pitchFamily="2" charset="0"/>
              <a:ea typeface="Open Sans" pitchFamily="2" charset="0"/>
              <a:cs typeface="Open Sans" pitchFamily="2" charset="0"/>
            </a:endParaRPr>
          </a:p>
          <a:p>
            <a:pPr marL="342900" lvl="0" indent="-342900">
              <a:buFont typeface="+mj-lt"/>
              <a:buAutoNum type="arabicPeriod"/>
            </a:pPr>
            <a:r>
              <a:rPr lang="en-US" sz="1800" dirty="0">
                <a:effectLst/>
                <a:latin typeface="Open Sans" pitchFamily="2" charset="0"/>
                <a:ea typeface="Open Sans" pitchFamily="2" charset="0"/>
                <a:cs typeface="Open Sans" pitchFamily="2" charset="0"/>
              </a:rPr>
              <a:t>Match your response to the level of dangerousness presented – always keep in mind reasonable force guidelines.</a:t>
            </a:r>
            <a:endParaRPr lang="en-CA" sz="1800" dirty="0">
              <a:effectLst/>
              <a:latin typeface="Open Sans" pitchFamily="2" charset="0"/>
              <a:ea typeface="Open Sans" pitchFamily="2" charset="0"/>
              <a:cs typeface="Open Sans" pitchFamily="2" charset="0"/>
            </a:endParaRPr>
          </a:p>
          <a:p>
            <a:pPr marL="342900" lvl="0" indent="-342900">
              <a:buFont typeface="+mj-lt"/>
              <a:buAutoNum type="arabicPeriod"/>
            </a:pPr>
            <a:r>
              <a:rPr lang="en-US" sz="1800" dirty="0">
                <a:effectLst/>
                <a:latin typeface="Open Sans" pitchFamily="2" charset="0"/>
                <a:ea typeface="Open Sans" pitchFamily="2" charset="0"/>
                <a:cs typeface="Open Sans" pitchFamily="2" charset="0"/>
              </a:rPr>
              <a:t>Choose a response technique that matches the phase of the assault cycle.</a:t>
            </a:r>
            <a:endParaRPr lang="en-CA" sz="1800" dirty="0">
              <a:effectLst/>
              <a:latin typeface="Open Sans" pitchFamily="2" charset="0"/>
              <a:ea typeface="Open Sans" pitchFamily="2" charset="0"/>
              <a:cs typeface="Open Sans" pitchFamily="2" charset="0"/>
            </a:endParaRPr>
          </a:p>
          <a:p>
            <a:pPr marL="342900" lvl="0" indent="-342900">
              <a:buFont typeface="+mj-lt"/>
              <a:buAutoNum type="arabicPeriod"/>
            </a:pPr>
            <a:r>
              <a:rPr lang="en-US" sz="1800" dirty="0">
                <a:effectLst/>
                <a:latin typeface="Open Sans" pitchFamily="2" charset="0"/>
                <a:ea typeface="Open Sans" pitchFamily="2" charset="0"/>
                <a:cs typeface="Open Sans" pitchFamily="2" charset="0"/>
              </a:rPr>
              <a:t>Remember the general principles of verbal crisis intervention and de-escalation techniques.</a:t>
            </a:r>
            <a:endParaRPr lang="en-CA" sz="1800" dirty="0">
              <a:effectLst/>
              <a:latin typeface="Open Sans" pitchFamily="2" charset="0"/>
              <a:ea typeface="Open Sans" pitchFamily="2" charset="0"/>
              <a:cs typeface="Open Sans" pitchFamily="2" charset="0"/>
            </a:endParaRPr>
          </a:p>
          <a:p>
            <a:pPr marL="342900" lvl="0" indent="-342900">
              <a:buFont typeface="+mj-lt"/>
              <a:buAutoNum type="arabicPeriod"/>
            </a:pPr>
            <a:r>
              <a:rPr lang="en-US" sz="1800" dirty="0">
                <a:effectLst/>
                <a:latin typeface="Open Sans" pitchFamily="2" charset="0"/>
                <a:ea typeface="Open Sans" pitchFamily="2" charset="0"/>
                <a:cs typeface="Open Sans" pitchFamily="2" charset="0"/>
              </a:rPr>
              <a:t>Verbal crisis intervention should follow the approach techniques in the common knowledge model.</a:t>
            </a:r>
            <a:endParaRPr lang="en-CA" sz="1800" dirty="0">
              <a:effectLst/>
              <a:latin typeface="Open Sans" pitchFamily="2" charset="0"/>
              <a:ea typeface="Open Sans" pitchFamily="2" charset="0"/>
              <a:cs typeface="Open Sans" pitchFamily="2" charset="0"/>
            </a:endParaRPr>
          </a:p>
          <a:p>
            <a:endParaRPr lang="en-CA" dirty="0"/>
          </a:p>
        </p:txBody>
      </p:sp>
    </p:spTree>
    <p:custDataLst>
      <p:tags r:id="rId1"/>
    </p:custDataLst>
    <p:extLst>
      <p:ext uri="{BB962C8B-B14F-4D97-AF65-F5344CB8AC3E}">
        <p14:creationId xmlns:p14="http://schemas.microsoft.com/office/powerpoint/2010/main" val="11916281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076529-D8AB-4842-85D1-CEB51EE08513}"/>
            </a:ext>
          </a:extLst>
        </p:cNvPr>
        <p:cNvGrpSpPr/>
        <p:nvPr/>
      </p:nvGrpSpPr>
      <p:grpSpPr>
        <a:xfrm>
          <a:off x="0" y="0"/>
          <a:ext cx="0" cy="0"/>
          <a:chOff x="0" y="0"/>
          <a:chExt cx="0" cy="0"/>
        </a:xfrm>
      </p:grpSpPr>
      <p:graphicFrame>
        <p:nvGraphicFramePr>
          <p:cNvPr id="8" name="Object 7">
            <a:extLst>
              <a:ext uri="{FF2B5EF4-FFF2-40B4-BE49-F238E27FC236}">
                <a16:creationId xmlns:a16="http://schemas.microsoft.com/office/drawing/2014/main" id="{257A61C1-1FD5-1D3D-6DE4-0094B9739AEF}"/>
              </a:ext>
            </a:extLst>
          </p:cNvPr>
          <p:cNvGraphicFramePr>
            <a:graphicFrameLocks noChangeAspect="1"/>
          </p:cNvGraphicFramePr>
          <p:nvPr>
            <p:extLst>
              <p:ext uri="{D42A27DB-BD31-4B8C-83A1-F6EECF244321}">
                <p14:modId xmlns:p14="http://schemas.microsoft.com/office/powerpoint/2010/main" val="777734799"/>
              </p:ext>
            </p:extLst>
          </p:nvPr>
        </p:nvGraphicFramePr>
        <p:xfrm>
          <a:off x="3825047" y="489210"/>
          <a:ext cx="4541906" cy="5879581"/>
        </p:xfrm>
        <a:graphic>
          <a:graphicData uri="http://schemas.openxmlformats.org/presentationml/2006/ole">
            <mc:AlternateContent xmlns:mc="http://schemas.openxmlformats.org/markup-compatibility/2006">
              <mc:Choice xmlns:v="urn:schemas-microsoft-com:vml" Requires="v">
                <p:oleObj name="Acrobat Document" r:id="rId4" imgW="4663262" imgH="6035040" progId="Acrobat.Document.DC">
                  <p:embed/>
                </p:oleObj>
              </mc:Choice>
              <mc:Fallback>
                <p:oleObj name="Acrobat Document" r:id="rId4" imgW="4663262" imgH="6035040" progId="Acrobat.Document.DC">
                  <p:embed/>
                  <p:pic>
                    <p:nvPicPr>
                      <p:cNvPr id="4" name="Object 3">
                        <a:extLst>
                          <a:ext uri="{FF2B5EF4-FFF2-40B4-BE49-F238E27FC236}">
                            <a16:creationId xmlns:a16="http://schemas.microsoft.com/office/drawing/2014/main" id="{F1F70747-0E36-C9E4-C0D9-049DA4F1CECE}"/>
                          </a:ext>
                        </a:extLst>
                      </p:cNvPr>
                      <p:cNvPicPr/>
                      <p:nvPr/>
                    </p:nvPicPr>
                    <p:blipFill>
                      <a:blip r:embed="rId5"/>
                      <a:stretch>
                        <a:fillRect/>
                      </a:stretch>
                    </p:blipFill>
                    <p:spPr>
                      <a:xfrm>
                        <a:off x="3825047" y="489210"/>
                        <a:ext cx="4541906" cy="5879581"/>
                      </a:xfrm>
                      <a:prstGeom prst="rect">
                        <a:avLst/>
                      </a:prstGeom>
                    </p:spPr>
                  </p:pic>
                </p:oleObj>
              </mc:Fallback>
            </mc:AlternateContent>
          </a:graphicData>
        </a:graphic>
      </p:graphicFrame>
    </p:spTree>
    <p:custDataLst>
      <p:tags r:id="rId1"/>
    </p:custDataLst>
    <p:extLst>
      <p:ext uri="{BB962C8B-B14F-4D97-AF65-F5344CB8AC3E}">
        <p14:creationId xmlns:p14="http://schemas.microsoft.com/office/powerpoint/2010/main" val="37756785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9CDA20-D134-C406-47D5-96874E24204E}"/>
            </a:ext>
          </a:extLst>
        </p:cNvPr>
        <p:cNvGrpSpPr/>
        <p:nvPr/>
      </p:nvGrpSpPr>
      <p:grpSpPr>
        <a:xfrm>
          <a:off x="0" y="0"/>
          <a:ext cx="0" cy="0"/>
          <a:chOff x="0" y="0"/>
          <a:chExt cx="0" cy="0"/>
        </a:xfrm>
      </p:grpSpPr>
      <p:graphicFrame>
        <p:nvGraphicFramePr>
          <p:cNvPr id="2" name="Object 1">
            <a:extLst>
              <a:ext uri="{FF2B5EF4-FFF2-40B4-BE49-F238E27FC236}">
                <a16:creationId xmlns:a16="http://schemas.microsoft.com/office/drawing/2014/main" id="{A5AE1FC4-C983-94B8-ABE8-747E6E7EAAC1}"/>
              </a:ext>
            </a:extLst>
          </p:cNvPr>
          <p:cNvGraphicFramePr>
            <a:graphicFrameLocks noChangeAspect="1"/>
          </p:cNvGraphicFramePr>
          <p:nvPr>
            <p:extLst>
              <p:ext uri="{D42A27DB-BD31-4B8C-83A1-F6EECF244321}">
                <p14:modId xmlns:p14="http://schemas.microsoft.com/office/powerpoint/2010/main" val="2578459022"/>
              </p:ext>
            </p:extLst>
          </p:nvPr>
        </p:nvGraphicFramePr>
        <p:xfrm>
          <a:off x="3764756" y="411163"/>
          <a:ext cx="4662488" cy="6035675"/>
        </p:xfrm>
        <a:graphic>
          <a:graphicData uri="http://schemas.openxmlformats.org/presentationml/2006/ole">
            <mc:AlternateContent xmlns:mc="http://schemas.openxmlformats.org/markup-compatibility/2006">
              <mc:Choice xmlns:v="urn:schemas-microsoft-com:vml" Requires="v">
                <p:oleObj name="Acrobat Document" r:id="rId4" imgW="4663262" imgH="6035040" progId="Acrobat.Document.DC">
                  <p:embed/>
                </p:oleObj>
              </mc:Choice>
              <mc:Fallback>
                <p:oleObj name="Acrobat Document" r:id="rId4" imgW="4663262" imgH="6035040" progId="Acrobat.Document.DC">
                  <p:embed/>
                  <p:pic>
                    <p:nvPicPr>
                      <p:cNvPr id="6" name="Object 5">
                        <a:extLst>
                          <a:ext uri="{FF2B5EF4-FFF2-40B4-BE49-F238E27FC236}">
                            <a16:creationId xmlns:a16="http://schemas.microsoft.com/office/drawing/2014/main" id="{9BF0CB60-1BC0-D69D-40B7-B3EE3329898C}"/>
                          </a:ext>
                        </a:extLst>
                      </p:cNvPr>
                      <p:cNvPicPr/>
                      <p:nvPr/>
                    </p:nvPicPr>
                    <p:blipFill>
                      <a:blip r:embed="rId5"/>
                      <a:stretch>
                        <a:fillRect/>
                      </a:stretch>
                    </p:blipFill>
                    <p:spPr>
                      <a:xfrm>
                        <a:off x="3764756" y="411163"/>
                        <a:ext cx="4662488" cy="6035675"/>
                      </a:xfrm>
                      <a:prstGeom prst="rect">
                        <a:avLst/>
                      </a:prstGeom>
                    </p:spPr>
                  </p:pic>
                </p:oleObj>
              </mc:Fallback>
            </mc:AlternateContent>
          </a:graphicData>
        </a:graphic>
      </p:graphicFrame>
    </p:spTree>
    <p:custDataLst>
      <p:tags r:id="rId1"/>
    </p:custDataLst>
    <p:extLst>
      <p:ext uri="{BB962C8B-B14F-4D97-AF65-F5344CB8AC3E}">
        <p14:creationId xmlns:p14="http://schemas.microsoft.com/office/powerpoint/2010/main" val="879330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340B96-1843-9AED-BAB5-144C29924E8E}"/>
            </a:ext>
          </a:extLst>
        </p:cNvPr>
        <p:cNvGrpSpPr/>
        <p:nvPr/>
      </p:nvGrpSpPr>
      <p:grpSpPr>
        <a:xfrm>
          <a:off x="0" y="0"/>
          <a:ext cx="0" cy="0"/>
          <a:chOff x="0" y="0"/>
          <a:chExt cx="0" cy="0"/>
        </a:xfrm>
      </p:grpSpPr>
      <p:graphicFrame>
        <p:nvGraphicFramePr>
          <p:cNvPr id="3" name="Object 2">
            <a:extLst>
              <a:ext uri="{FF2B5EF4-FFF2-40B4-BE49-F238E27FC236}">
                <a16:creationId xmlns:a16="http://schemas.microsoft.com/office/drawing/2014/main" id="{630B1A29-62F9-DB8B-1EE0-74DB31CF9F1A}"/>
              </a:ext>
            </a:extLst>
          </p:cNvPr>
          <p:cNvGraphicFramePr>
            <a:graphicFrameLocks noChangeAspect="1"/>
          </p:cNvGraphicFramePr>
          <p:nvPr>
            <p:extLst>
              <p:ext uri="{D42A27DB-BD31-4B8C-83A1-F6EECF244321}">
                <p14:modId xmlns:p14="http://schemas.microsoft.com/office/powerpoint/2010/main" val="2718737608"/>
              </p:ext>
            </p:extLst>
          </p:nvPr>
        </p:nvGraphicFramePr>
        <p:xfrm>
          <a:off x="3764757" y="411163"/>
          <a:ext cx="4662487" cy="6035675"/>
        </p:xfrm>
        <a:graphic>
          <a:graphicData uri="http://schemas.openxmlformats.org/presentationml/2006/ole">
            <mc:AlternateContent xmlns:mc="http://schemas.openxmlformats.org/markup-compatibility/2006">
              <mc:Choice xmlns:v="urn:schemas-microsoft-com:vml" Requires="v">
                <p:oleObj name="Acrobat Document" r:id="rId4" imgW="4663262" imgH="6035040" progId="Acrobat.Document.DC">
                  <p:embed/>
                </p:oleObj>
              </mc:Choice>
              <mc:Fallback>
                <p:oleObj name="Acrobat Document" r:id="rId4" imgW="4663262" imgH="6035040" progId="Acrobat.Document.DC">
                  <p:embed/>
                  <p:pic>
                    <p:nvPicPr>
                      <p:cNvPr id="6" name="Object 5">
                        <a:extLst>
                          <a:ext uri="{FF2B5EF4-FFF2-40B4-BE49-F238E27FC236}">
                            <a16:creationId xmlns:a16="http://schemas.microsoft.com/office/drawing/2014/main" id="{7F8FCED0-637F-69FD-0F47-BF3C71E4EE33}"/>
                          </a:ext>
                        </a:extLst>
                      </p:cNvPr>
                      <p:cNvPicPr/>
                      <p:nvPr/>
                    </p:nvPicPr>
                    <p:blipFill>
                      <a:blip r:embed="rId5"/>
                      <a:stretch>
                        <a:fillRect/>
                      </a:stretch>
                    </p:blipFill>
                    <p:spPr>
                      <a:xfrm>
                        <a:off x="3764757" y="411163"/>
                        <a:ext cx="4662487" cy="6035675"/>
                      </a:xfrm>
                      <a:prstGeom prst="rect">
                        <a:avLst/>
                      </a:prstGeom>
                    </p:spPr>
                  </p:pic>
                </p:oleObj>
              </mc:Fallback>
            </mc:AlternateContent>
          </a:graphicData>
        </a:graphic>
      </p:graphicFrame>
    </p:spTree>
    <p:custDataLst>
      <p:tags r:id="rId1"/>
    </p:custDataLst>
    <p:extLst>
      <p:ext uri="{BB962C8B-B14F-4D97-AF65-F5344CB8AC3E}">
        <p14:creationId xmlns:p14="http://schemas.microsoft.com/office/powerpoint/2010/main" val="12322872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CA0F38-3143-AB29-2285-2E8C805A62EB}"/>
            </a:ext>
          </a:extLst>
        </p:cNvPr>
        <p:cNvGrpSpPr/>
        <p:nvPr/>
      </p:nvGrpSpPr>
      <p:grpSpPr>
        <a:xfrm>
          <a:off x="0" y="0"/>
          <a:ext cx="0" cy="0"/>
          <a:chOff x="0" y="0"/>
          <a:chExt cx="0" cy="0"/>
        </a:xfrm>
      </p:grpSpPr>
      <p:graphicFrame>
        <p:nvGraphicFramePr>
          <p:cNvPr id="4" name="Object 3">
            <a:extLst>
              <a:ext uri="{FF2B5EF4-FFF2-40B4-BE49-F238E27FC236}">
                <a16:creationId xmlns:a16="http://schemas.microsoft.com/office/drawing/2014/main" id="{07AD3FAC-5586-74FB-6533-32154C667720}"/>
              </a:ext>
            </a:extLst>
          </p:cNvPr>
          <p:cNvGraphicFramePr>
            <a:graphicFrameLocks noChangeAspect="1"/>
          </p:cNvGraphicFramePr>
          <p:nvPr>
            <p:extLst>
              <p:ext uri="{D42A27DB-BD31-4B8C-83A1-F6EECF244321}">
                <p14:modId xmlns:p14="http://schemas.microsoft.com/office/powerpoint/2010/main" val="3949375352"/>
              </p:ext>
            </p:extLst>
          </p:nvPr>
        </p:nvGraphicFramePr>
        <p:xfrm>
          <a:off x="3764756" y="411163"/>
          <a:ext cx="4662488" cy="6035675"/>
        </p:xfrm>
        <a:graphic>
          <a:graphicData uri="http://schemas.openxmlformats.org/presentationml/2006/ole">
            <mc:AlternateContent xmlns:mc="http://schemas.openxmlformats.org/markup-compatibility/2006">
              <mc:Choice xmlns:v="urn:schemas-microsoft-com:vml" Requires="v">
                <p:oleObj name="Acrobat Document" r:id="rId4" imgW="4663262" imgH="6035040" progId="Acrobat.Document.DC">
                  <p:embed/>
                </p:oleObj>
              </mc:Choice>
              <mc:Fallback>
                <p:oleObj name="Acrobat Document" r:id="rId4" imgW="4663262" imgH="6035040" progId="Acrobat.Document.DC">
                  <p:embed/>
                  <p:pic>
                    <p:nvPicPr>
                      <p:cNvPr id="6" name="Object 5">
                        <a:extLst>
                          <a:ext uri="{FF2B5EF4-FFF2-40B4-BE49-F238E27FC236}">
                            <a16:creationId xmlns:a16="http://schemas.microsoft.com/office/drawing/2014/main" id="{657C5C51-A2AC-E3F5-F867-A800E161E79A}"/>
                          </a:ext>
                        </a:extLst>
                      </p:cNvPr>
                      <p:cNvPicPr/>
                      <p:nvPr/>
                    </p:nvPicPr>
                    <p:blipFill>
                      <a:blip r:embed="rId5"/>
                      <a:stretch>
                        <a:fillRect/>
                      </a:stretch>
                    </p:blipFill>
                    <p:spPr>
                      <a:xfrm>
                        <a:off x="3764756" y="411163"/>
                        <a:ext cx="4662488" cy="6035675"/>
                      </a:xfrm>
                      <a:prstGeom prst="rect">
                        <a:avLst/>
                      </a:prstGeom>
                    </p:spPr>
                  </p:pic>
                </p:oleObj>
              </mc:Fallback>
            </mc:AlternateContent>
          </a:graphicData>
        </a:graphic>
      </p:graphicFrame>
    </p:spTree>
    <p:custDataLst>
      <p:tags r:id="rId1"/>
    </p:custDataLst>
    <p:extLst>
      <p:ext uri="{BB962C8B-B14F-4D97-AF65-F5344CB8AC3E}">
        <p14:creationId xmlns:p14="http://schemas.microsoft.com/office/powerpoint/2010/main" val="5107468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C948440-0F9C-8A0D-07B3-FBD474485B66}"/>
              </a:ext>
            </a:extLst>
          </p:cNvPr>
          <p:cNvSpPr>
            <a:spLocks noGrp="1"/>
          </p:cNvSpPr>
          <p:nvPr>
            <p:ph type="title"/>
          </p:nvPr>
        </p:nvSpPr>
        <p:spPr>
          <a:xfrm>
            <a:off x="623888" y="544513"/>
            <a:ext cx="10939462" cy="720725"/>
          </a:xfrm>
        </p:spPr>
        <p:txBody>
          <a:bodyPr>
            <a:normAutofit/>
          </a:bodyPr>
          <a:lstStyle/>
          <a:p>
            <a:pPr algn="ctr"/>
            <a:r>
              <a:rPr lang="en-US" sz="3600" dirty="0"/>
              <a:t>Housekeeping Details</a:t>
            </a:r>
          </a:p>
        </p:txBody>
      </p:sp>
      <p:graphicFrame>
        <p:nvGraphicFramePr>
          <p:cNvPr id="5" name="TextBox 1">
            <a:extLst>
              <a:ext uri="{FF2B5EF4-FFF2-40B4-BE49-F238E27FC236}">
                <a16:creationId xmlns:a16="http://schemas.microsoft.com/office/drawing/2014/main" id="{815A481C-0B36-BCA2-C89B-61BAB28BDDA0}"/>
              </a:ext>
            </a:extLst>
          </p:cNvPr>
          <p:cNvGraphicFramePr>
            <a:graphicFrameLocks noGrp="1"/>
          </p:cNvGraphicFramePr>
          <p:nvPr>
            <p:ph idx="1"/>
            <p:extLst>
              <p:ext uri="{D42A27DB-BD31-4B8C-83A1-F6EECF244321}">
                <p14:modId xmlns:p14="http://schemas.microsoft.com/office/powerpoint/2010/main" val="4284956846"/>
              </p:ext>
            </p:extLst>
          </p:nvPr>
        </p:nvGraphicFramePr>
        <p:xfrm>
          <a:off x="623888" y="1428750"/>
          <a:ext cx="10939462" cy="48847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34363082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CA1E45-8304-92BF-1AF7-9CD584C34A7B}"/>
            </a:ext>
          </a:extLst>
        </p:cNvPr>
        <p:cNvGrpSpPr/>
        <p:nvPr/>
      </p:nvGrpSpPr>
      <p:grpSpPr>
        <a:xfrm>
          <a:off x="0" y="0"/>
          <a:ext cx="0" cy="0"/>
          <a:chOff x="0" y="0"/>
          <a:chExt cx="0" cy="0"/>
        </a:xfrm>
      </p:grpSpPr>
      <p:graphicFrame>
        <p:nvGraphicFramePr>
          <p:cNvPr id="2" name="Object 1">
            <a:extLst>
              <a:ext uri="{FF2B5EF4-FFF2-40B4-BE49-F238E27FC236}">
                <a16:creationId xmlns:a16="http://schemas.microsoft.com/office/drawing/2014/main" id="{AF4E3BD4-D4CB-1DB9-F480-2E2805DD30DC}"/>
              </a:ext>
            </a:extLst>
          </p:cNvPr>
          <p:cNvGraphicFramePr>
            <a:graphicFrameLocks noChangeAspect="1"/>
          </p:cNvGraphicFramePr>
          <p:nvPr>
            <p:extLst>
              <p:ext uri="{D42A27DB-BD31-4B8C-83A1-F6EECF244321}">
                <p14:modId xmlns:p14="http://schemas.microsoft.com/office/powerpoint/2010/main" val="2541118295"/>
              </p:ext>
            </p:extLst>
          </p:nvPr>
        </p:nvGraphicFramePr>
        <p:xfrm>
          <a:off x="3755740" y="399492"/>
          <a:ext cx="4680520" cy="6059017"/>
        </p:xfrm>
        <a:graphic>
          <a:graphicData uri="http://schemas.openxmlformats.org/presentationml/2006/ole">
            <mc:AlternateContent xmlns:mc="http://schemas.openxmlformats.org/markup-compatibility/2006">
              <mc:Choice xmlns:v="urn:schemas-microsoft-com:vml" Requires="v">
                <p:oleObj name="Acrobat Document" r:id="rId4" imgW="4663262" imgH="6035040" progId="Acrobat.Document.DC">
                  <p:embed/>
                </p:oleObj>
              </mc:Choice>
              <mc:Fallback>
                <p:oleObj name="Acrobat Document" r:id="rId4" imgW="4663262" imgH="6035040" progId="Acrobat.Document.DC">
                  <p:embed/>
                  <p:pic>
                    <p:nvPicPr>
                      <p:cNvPr id="6" name="Object 5">
                        <a:extLst>
                          <a:ext uri="{FF2B5EF4-FFF2-40B4-BE49-F238E27FC236}">
                            <a16:creationId xmlns:a16="http://schemas.microsoft.com/office/drawing/2014/main" id="{0DE68A9E-A9B5-BF6D-CB15-5A2C21D376F2}"/>
                          </a:ext>
                        </a:extLst>
                      </p:cNvPr>
                      <p:cNvPicPr/>
                      <p:nvPr/>
                    </p:nvPicPr>
                    <p:blipFill>
                      <a:blip r:embed="rId5"/>
                      <a:stretch>
                        <a:fillRect/>
                      </a:stretch>
                    </p:blipFill>
                    <p:spPr>
                      <a:xfrm>
                        <a:off x="3755740" y="399492"/>
                        <a:ext cx="4680520" cy="6059017"/>
                      </a:xfrm>
                      <a:prstGeom prst="rect">
                        <a:avLst/>
                      </a:prstGeom>
                    </p:spPr>
                  </p:pic>
                </p:oleObj>
              </mc:Fallback>
            </mc:AlternateContent>
          </a:graphicData>
        </a:graphic>
      </p:graphicFrame>
    </p:spTree>
    <p:custDataLst>
      <p:tags r:id="rId1"/>
    </p:custDataLst>
    <p:extLst>
      <p:ext uri="{BB962C8B-B14F-4D97-AF65-F5344CB8AC3E}">
        <p14:creationId xmlns:p14="http://schemas.microsoft.com/office/powerpoint/2010/main" val="22199187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90B2C-8F28-D25C-54EC-BEBB9BE33610}"/>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D03E8A9B-2D15-C2FD-715B-9E7ABF94FED1}"/>
              </a:ext>
            </a:extLst>
          </p:cNvPr>
          <p:cNvSpPr>
            <a:spLocks noGrp="1"/>
          </p:cNvSpPr>
          <p:nvPr>
            <p:ph type="title"/>
          </p:nvPr>
        </p:nvSpPr>
        <p:spPr>
          <a:xfrm>
            <a:off x="623888" y="544513"/>
            <a:ext cx="10939462" cy="1163971"/>
          </a:xfrm>
        </p:spPr>
        <p:txBody>
          <a:bodyPr>
            <a:normAutofit/>
          </a:bodyPr>
          <a:lstStyle/>
          <a:p>
            <a:pPr algn="ctr"/>
            <a:r>
              <a:rPr lang="en-US" sz="3600" dirty="0"/>
              <a:t>Level Three© Techniques</a:t>
            </a:r>
          </a:p>
        </p:txBody>
      </p:sp>
      <p:sp>
        <p:nvSpPr>
          <p:cNvPr id="6" name="Rectangle 5">
            <a:extLst>
              <a:ext uri="{FF2B5EF4-FFF2-40B4-BE49-F238E27FC236}">
                <a16:creationId xmlns:a16="http://schemas.microsoft.com/office/drawing/2014/main" id="{1AE31F5E-6DD6-F9B3-7AEF-5FB14D44CA49}"/>
              </a:ext>
            </a:extLst>
          </p:cNvPr>
          <p:cNvSpPr>
            <a:spLocks noGrp="1" noChangeArrowheads="1"/>
          </p:cNvSpPr>
          <p:nvPr>
            <p:ph idx="1"/>
          </p:nvPr>
        </p:nvSpPr>
        <p:spPr>
          <a:xfrm>
            <a:off x="1719764" y="2654508"/>
            <a:ext cx="8752472" cy="1063250"/>
          </a:xfrm>
        </p:spPr>
        <p:txBody>
          <a:bodyPr>
            <a:normAutofit/>
          </a:bodyPr>
          <a:lstStyle/>
          <a:p>
            <a:pPr marL="0" indent="0" algn="ctr" eaLnBrk="1" hangingPunct="1">
              <a:buNone/>
            </a:pPr>
            <a:r>
              <a:rPr lang="en-US" altLang="en-US" sz="3200" b="1" i="1" dirty="0">
                <a:solidFill>
                  <a:srgbClr val="4AA261"/>
                </a:solidFill>
                <a:latin typeface="Open Sans" pitchFamily="2" charset="0"/>
                <a:ea typeface="Open Sans" pitchFamily="2" charset="0"/>
                <a:cs typeface="Open Sans" pitchFamily="2" charset="0"/>
              </a:rPr>
              <a:t>*Techniques must be practiced slowly and carefully*</a:t>
            </a:r>
            <a:endParaRPr lang="en-US" altLang="en-US" sz="3200" dirty="0">
              <a:solidFill>
                <a:srgbClr val="4AA261"/>
              </a:solidFill>
              <a:latin typeface="Open Sans" pitchFamily="2" charset="0"/>
              <a:ea typeface="Open Sans" pitchFamily="2" charset="0"/>
              <a:cs typeface="Open Sans" pitchFamily="2" charset="0"/>
            </a:endParaRPr>
          </a:p>
        </p:txBody>
      </p:sp>
    </p:spTree>
    <p:custDataLst>
      <p:tags r:id="rId1"/>
    </p:custDataLst>
    <p:extLst>
      <p:ext uri="{BB962C8B-B14F-4D97-AF65-F5344CB8AC3E}">
        <p14:creationId xmlns:p14="http://schemas.microsoft.com/office/powerpoint/2010/main" val="288879154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AFF213-F10E-563F-8B53-9373AF910FEA}"/>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DD906549-19C4-85BD-ACB8-9E9E0FC0814D}"/>
              </a:ext>
            </a:extLst>
          </p:cNvPr>
          <p:cNvSpPr>
            <a:spLocks noGrp="1"/>
          </p:cNvSpPr>
          <p:nvPr>
            <p:ph type="title"/>
          </p:nvPr>
        </p:nvSpPr>
        <p:spPr>
          <a:xfrm>
            <a:off x="623888" y="544513"/>
            <a:ext cx="10939462" cy="1163971"/>
          </a:xfrm>
        </p:spPr>
        <p:txBody>
          <a:bodyPr>
            <a:normAutofit/>
          </a:bodyPr>
          <a:lstStyle/>
          <a:p>
            <a:pPr algn="ctr"/>
            <a:r>
              <a:rPr lang="en-US" sz="3600" dirty="0"/>
              <a:t>Reasonable Force</a:t>
            </a:r>
          </a:p>
        </p:txBody>
      </p:sp>
      <p:sp>
        <p:nvSpPr>
          <p:cNvPr id="5" name="Rectangle 3">
            <a:extLst>
              <a:ext uri="{FF2B5EF4-FFF2-40B4-BE49-F238E27FC236}">
                <a16:creationId xmlns:a16="http://schemas.microsoft.com/office/drawing/2014/main" id="{D86784AD-F45E-FD59-1575-C3E077A79FDB}"/>
              </a:ext>
            </a:extLst>
          </p:cNvPr>
          <p:cNvSpPr>
            <a:spLocks noGrp="1" noChangeArrowheads="1"/>
          </p:cNvSpPr>
          <p:nvPr>
            <p:ph sz="half" idx="1"/>
          </p:nvPr>
        </p:nvSpPr>
        <p:spPr>
          <a:xfrm>
            <a:off x="1676401" y="1946466"/>
            <a:ext cx="4332094" cy="3660247"/>
          </a:xfrm>
        </p:spPr>
        <p:txBody>
          <a:bodyPr>
            <a:normAutofit/>
          </a:bodyPr>
          <a:lstStyle/>
          <a:p>
            <a:pPr eaLnBrk="1" hangingPunct="1">
              <a:buFont typeface="Wingdings" pitchFamily="2" charset="2"/>
              <a:buNone/>
            </a:pPr>
            <a:r>
              <a:rPr lang="en-US" altLang="en-US" sz="2000" b="1" dirty="0">
                <a:latin typeface="Open Sans" pitchFamily="2" charset="0"/>
                <a:ea typeface="Open Sans" pitchFamily="2" charset="0"/>
                <a:cs typeface="Open Sans" pitchFamily="2" charset="0"/>
              </a:rPr>
              <a:t>Observed Behaviour</a:t>
            </a:r>
          </a:p>
          <a:p>
            <a:pPr eaLnBrk="1" hangingPunct="1">
              <a:buFont typeface="Wingdings" panose="05000000000000000000" pitchFamily="2" charset="2"/>
              <a:buChar char="§"/>
            </a:pPr>
            <a:r>
              <a:rPr lang="en-US" altLang="en-US" sz="2000" dirty="0">
                <a:latin typeface="Open Sans" pitchFamily="2" charset="0"/>
                <a:ea typeface="Open Sans" pitchFamily="2" charset="0"/>
                <a:cs typeface="Open Sans" pitchFamily="2" charset="0"/>
              </a:rPr>
              <a:t>common assault</a:t>
            </a:r>
          </a:p>
          <a:p>
            <a:endParaRPr lang="en-US" altLang="en-US" sz="2000" dirty="0">
              <a:latin typeface="Open Sans" pitchFamily="2" charset="0"/>
              <a:ea typeface="Open Sans" pitchFamily="2" charset="0"/>
              <a:cs typeface="Open Sans" pitchFamily="2" charset="0"/>
            </a:endParaRPr>
          </a:p>
          <a:p>
            <a:endParaRPr lang="en-US" altLang="en-US" sz="2000" dirty="0">
              <a:latin typeface="Open Sans" pitchFamily="2" charset="0"/>
              <a:ea typeface="Open Sans" pitchFamily="2" charset="0"/>
              <a:cs typeface="Open Sans" pitchFamily="2" charset="0"/>
            </a:endParaRPr>
          </a:p>
          <a:p>
            <a:endParaRPr lang="en-US" altLang="en-US" sz="2000" dirty="0">
              <a:latin typeface="Open Sans" pitchFamily="2" charset="0"/>
              <a:ea typeface="Open Sans" pitchFamily="2" charset="0"/>
              <a:cs typeface="Open Sans" pitchFamily="2" charset="0"/>
            </a:endParaRPr>
          </a:p>
          <a:p>
            <a:pPr eaLnBrk="1" hangingPunct="1">
              <a:buFont typeface="Wingdings" panose="05000000000000000000" pitchFamily="2" charset="2"/>
              <a:buChar char="§"/>
            </a:pPr>
            <a:r>
              <a:rPr lang="en-US" altLang="en-US" sz="2000" dirty="0">
                <a:latin typeface="Open Sans" pitchFamily="2" charset="0"/>
                <a:ea typeface="Open Sans" pitchFamily="2" charset="0"/>
                <a:cs typeface="Open Sans" pitchFamily="2" charset="0"/>
              </a:rPr>
              <a:t>assault causing bodily harm</a:t>
            </a:r>
          </a:p>
          <a:p>
            <a:pPr eaLnBrk="1" hangingPunct="1">
              <a:buFont typeface="Wingdings" panose="05000000000000000000" pitchFamily="2" charset="2"/>
              <a:buChar char="§"/>
            </a:pPr>
            <a:endParaRPr lang="en-US" altLang="en-US" sz="2000" dirty="0">
              <a:latin typeface="Open Sans" pitchFamily="2" charset="0"/>
              <a:ea typeface="Open Sans" pitchFamily="2" charset="0"/>
              <a:cs typeface="Open Sans" pitchFamily="2" charset="0"/>
            </a:endParaRPr>
          </a:p>
          <a:p>
            <a:pPr eaLnBrk="1" hangingPunct="1">
              <a:buFont typeface="Wingdings" panose="05000000000000000000" pitchFamily="2" charset="2"/>
              <a:buChar char="§"/>
            </a:pPr>
            <a:r>
              <a:rPr lang="en-US" altLang="en-US" sz="2000" dirty="0">
                <a:latin typeface="Open Sans" pitchFamily="2" charset="0"/>
                <a:ea typeface="Open Sans" pitchFamily="2" charset="0"/>
                <a:cs typeface="Open Sans" pitchFamily="2" charset="0"/>
              </a:rPr>
              <a:t>aggravated assault</a:t>
            </a:r>
          </a:p>
        </p:txBody>
      </p:sp>
      <p:sp>
        <p:nvSpPr>
          <p:cNvPr id="7" name="Rectangle 4">
            <a:extLst>
              <a:ext uri="{FF2B5EF4-FFF2-40B4-BE49-F238E27FC236}">
                <a16:creationId xmlns:a16="http://schemas.microsoft.com/office/drawing/2014/main" id="{A47CC158-5CF1-5789-7DAB-133C3DDC748D}"/>
              </a:ext>
            </a:extLst>
          </p:cNvPr>
          <p:cNvSpPr txBox="1">
            <a:spLocks noChangeArrowheads="1"/>
          </p:cNvSpPr>
          <p:nvPr/>
        </p:nvSpPr>
        <p:spPr>
          <a:xfrm>
            <a:off x="6183506" y="1946468"/>
            <a:ext cx="4332094" cy="3660248"/>
          </a:xfrm>
          <a:prstGeom prst="rect">
            <a:avLst/>
          </a:prstGeom>
        </p:spPr>
        <p:txBody>
          <a:bodyPr>
            <a:norm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2400" kern="1200">
                <a:solidFill>
                  <a:schemeClr val="tx1"/>
                </a:solidFill>
                <a:latin typeface="Poppins SemiBold" panose="00000700000000000000" pitchFamily="2" charset="0"/>
                <a:ea typeface="Open Sans" panose="020B0606030504020204" pitchFamily="34" charset="0"/>
                <a:cs typeface="Poppins SemiBold" panose="00000700000000000000" pitchFamily="2" charset="0"/>
              </a:defRPr>
            </a:lvl1pPr>
            <a:lvl2pPr marL="685800" indent="-228600" algn="l" defTabSz="914400" rtl="0" eaLnBrk="1" latinLnBrk="0" hangingPunct="1">
              <a:lnSpc>
                <a:spcPct val="90000"/>
              </a:lnSpc>
              <a:spcBef>
                <a:spcPts val="500"/>
              </a:spcBef>
              <a:buFont typeface="Wingdings" panose="05000000000000000000" pitchFamily="2" charset="2"/>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ptos Narrow" panose="020B0004020202020204" pitchFamily="34" charset="0"/>
              <a:buChar char="→"/>
              <a:defRPr sz="1800" kern="1200">
                <a:solidFill>
                  <a:schemeClr val="accent3"/>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Open Sans" panose="020B0606030504020204" pitchFamily="34" charset="0"/>
              <a:buChar char="›"/>
              <a:defRPr sz="1600" kern="1200">
                <a:solidFill>
                  <a:schemeClr val="accent3">
                    <a:lumMod val="60000"/>
                    <a:lumOff val="40000"/>
                  </a:schemeClr>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None/>
            </a:pPr>
            <a:r>
              <a:rPr lang="en-US" altLang="en-US" sz="2000" b="1" dirty="0">
                <a:latin typeface="Open Sans" pitchFamily="2" charset="0"/>
                <a:ea typeface="Open Sans" pitchFamily="2" charset="0"/>
                <a:cs typeface="Open Sans" pitchFamily="2" charset="0"/>
              </a:rPr>
              <a:t>Reasonable Force</a:t>
            </a:r>
          </a:p>
          <a:p>
            <a:r>
              <a:rPr lang="en-US" altLang="en-US" sz="2000" dirty="0">
                <a:latin typeface="Open Sans" pitchFamily="2" charset="0"/>
                <a:ea typeface="Open Sans" pitchFamily="2" charset="0"/>
                <a:cs typeface="Open Sans" pitchFamily="2" charset="0"/>
              </a:rPr>
              <a:t>nil</a:t>
            </a:r>
          </a:p>
          <a:p>
            <a:r>
              <a:rPr lang="en-US" altLang="en-US" sz="2000" dirty="0">
                <a:latin typeface="Open Sans" pitchFamily="2" charset="0"/>
                <a:ea typeface="Open Sans" pitchFamily="2" charset="0"/>
                <a:cs typeface="Open Sans" pitchFamily="2" charset="0"/>
              </a:rPr>
              <a:t>crisis intervention</a:t>
            </a:r>
          </a:p>
          <a:p>
            <a:r>
              <a:rPr lang="en-US" altLang="en-US" sz="2000" dirty="0">
                <a:latin typeface="Open Sans" pitchFamily="2" charset="0"/>
                <a:ea typeface="Open Sans" pitchFamily="2" charset="0"/>
                <a:cs typeface="Open Sans" pitchFamily="2" charset="0"/>
              </a:rPr>
              <a:t>communication</a:t>
            </a:r>
          </a:p>
          <a:p>
            <a:endParaRPr lang="en-US" altLang="en-US" sz="2000" dirty="0">
              <a:latin typeface="Open Sans" pitchFamily="2" charset="0"/>
              <a:ea typeface="Open Sans" pitchFamily="2" charset="0"/>
              <a:cs typeface="Open Sans" pitchFamily="2" charset="0"/>
            </a:endParaRPr>
          </a:p>
          <a:p>
            <a:r>
              <a:rPr lang="en-US" altLang="en-US" sz="2000" dirty="0">
                <a:latin typeface="Open Sans" pitchFamily="2" charset="0"/>
                <a:ea typeface="Open Sans" pitchFamily="2" charset="0"/>
                <a:cs typeface="Open Sans" pitchFamily="2" charset="0"/>
              </a:rPr>
              <a:t>evasive techniques</a:t>
            </a:r>
          </a:p>
          <a:p>
            <a:pPr marL="0" indent="0">
              <a:buFont typeface="Wingdings" panose="05000000000000000000" pitchFamily="2" charset="2"/>
              <a:buNone/>
            </a:pPr>
            <a:endParaRPr lang="en-US" altLang="en-US" sz="2000" dirty="0">
              <a:latin typeface="Open Sans" pitchFamily="2" charset="0"/>
              <a:ea typeface="Open Sans" pitchFamily="2" charset="0"/>
              <a:cs typeface="Open Sans" pitchFamily="2" charset="0"/>
            </a:endParaRPr>
          </a:p>
          <a:p>
            <a:r>
              <a:rPr lang="en-US" altLang="en-US" sz="2000" dirty="0">
                <a:latin typeface="Open Sans" pitchFamily="2" charset="0"/>
                <a:ea typeface="Open Sans" pitchFamily="2" charset="0"/>
                <a:cs typeface="Open Sans" pitchFamily="2" charset="0"/>
              </a:rPr>
              <a:t>controlling techniques or manual restraint</a:t>
            </a:r>
          </a:p>
        </p:txBody>
      </p:sp>
    </p:spTree>
    <p:custDataLst>
      <p:tags r:id="rId1"/>
    </p:custDataLst>
    <p:extLst>
      <p:ext uri="{BB962C8B-B14F-4D97-AF65-F5344CB8AC3E}">
        <p14:creationId xmlns:p14="http://schemas.microsoft.com/office/powerpoint/2010/main" val="67302720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AD1DB4-B421-D1F9-85B0-77B13C9EA15D}"/>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B07539FD-4FCF-6395-C5F5-CD34542146E1}"/>
              </a:ext>
            </a:extLst>
          </p:cNvPr>
          <p:cNvSpPr>
            <a:spLocks noGrp="1"/>
          </p:cNvSpPr>
          <p:nvPr>
            <p:ph type="title"/>
          </p:nvPr>
        </p:nvSpPr>
        <p:spPr>
          <a:xfrm>
            <a:off x="623888" y="544513"/>
            <a:ext cx="10939462" cy="1163971"/>
          </a:xfrm>
        </p:spPr>
        <p:txBody>
          <a:bodyPr>
            <a:normAutofit/>
          </a:bodyPr>
          <a:lstStyle/>
          <a:p>
            <a:pPr algn="ctr"/>
            <a:r>
              <a:rPr lang="en-US" sz="3600" dirty="0"/>
              <a:t>Fit for Training</a:t>
            </a:r>
          </a:p>
        </p:txBody>
      </p:sp>
      <p:sp>
        <p:nvSpPr>
          <p:cNvPr id="6" name="Content Placeholder 5">
            <a:extLst>
              <a:ext uri="{FF2B5EF4-FFF2-40B4-BE49-F238E27FC236}">
                <a16:creationId xmlns:a16="http://schemas.microsoft.com/office/drawing/2014/main" id="{FAFFC1B6-ED7C-AFFF-78EF-D9BA2627CF6B}"/>
              </a:ext>
            </a:extLst>
          </p:cNvPr>
          <p:cNvSpPr>
            <a:spLocks noGrp="1"/>
          </p:cNvSpPr>
          <p:nvPr>
            <p:ph idx="1"/>
          </p:nvPr>
        </p:nvSpPr>
        <p:spPr>
          <a:xfrm>
            <a:off x="1978819" y="1519608"/>
            <a:ext cx="8229600" cy="4554632"/>
          </a:xfrm>
        </p:spPr>
        <p:txBody>
          <a:bodyPr>
            <a:normAutofit/>
          </a:bodyPr>
          <a:lstStyle/>
          <a:p>
            <a:pPr eaLnBrk="1" hangingPunct="1">
              <a:buFont typeface="Wingdings" panose="05000000000000000000" pitchFamily="2" charset="2"/>
              <a:buChar char="§"/>
            </a:pPr>
            <a:r>
              <a:rPr lang="en-US" altLang="en-US" sz="2600" dirty="0">
                <a:latin typeface="Open Sans" pitchFamily="2" charset="0"/>
                <a:ea typeface="Open Sans" pitchFamily="2" charset="0"/>
                <a:cs typeface="Open Sans" pitchFamily="2" charset="0"/>
              </a:rPr>
              <a:t>Please sign the Fit for Training declaration and give it to the trainer.</a:t>
            </a:r>
          </a:p>
          <a:p>
            <a:pPr eaLnBrk="1" hangingPunct="1">
              <a:buFont typeface="Wingdings" panose="05000000000000000000" pitchFamily="2" charset="2"/>
              <a:buChar char="§"/>
            </a:pPr>
            <a:r>
              <a:rPr lang="en-US" altLang="en-US" sz="2600" dirty="0">
                <a:latin typeface="Open Sans" pitchFamily="2" charset="0"/>
                <a:ea typeface="Open Sans" pitchFamily="2" charset="0"/>
                <a:cs typeface="Open Sans" pitchFamily="2" charset="0"/>
              </a:rPr>
              <a:t>Inform your facilitator of any injuries or physical limitations.</a:t>
            </a:r>
          </a:p>
        </p:txBody>
      </p:sp>
      <p:pic>
        <p:nvPicPr>
          <p:cNvPr id="8" name="Picture 7">
            <a:extLst>
              <a:ext uri="{FF2B5EF4-FFF2-40B4-BE49-F238E27FC236}">
                <a16:creationId xmlns:a16="http://schemas.microsoft.com/office/drawing/2014/main" id="{F9B54E1A-BFED-73E9-454A-D7BCD6467CAB}"/>
              </a:ext>
            </a:extLst>
          </p:cNvPr>
          <p:cNvPicPr>
            <a:picLocks noChangeAspect="1"/>
          </p:cNvPicPr>
          <p:nvPr/>
        </p:nvPicPr>
        <p:blipFill>
          <a:blip r:embed="rId4"/>
          <a:stretch>
            <a:fillRect/>
          </a:stretch>
        </p:blipFill>
        <p:spPr>
          <a:xfrm>
            <a:off x="4688485" y="3160998"/>
            <a:ext cx="2810267" cy="2715004"/>
          </a:xfrm>
          <a:prstGeom prst="rect">
            <a:avLst/>
          </a:prstGeom>
        </p:spPr>
      </p:pic>
    </p:spTree>
    <p:custDataLst>
      <p:tags r:id="rId1"/>
    </p:custDataLst>
    <p:extLst>
      <p:ext uri="{BB962C8B-B14F-4D97-AF65-F5344CB8AC3E}">
        <p14:creationId xmlns:p14="http://schemas.microsoft.com/office/powerpoint/2010/main" val="4128502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EB77FB-4B31-4CAA-6D5A-E20CC8580459}"/>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DE0BC546-5C94-6C19-67B3-5FE80C6D1148}"/>
              </a:ext>
            </a:extLst>
          </p:cNvPr>
          <p:cNvSpPr>
            <a:spLocks noGrp="1"/>
          </p:cNvSpPr>
          <p:nvPr>
            <p:ph type="title"/>
          </p:nvPr>
        </p:nvSpPr>
        <p:spPr>
          <a:xfrm>
            <a:off x="623888" y="544513"/>
            <a:ext cx="10939462" cy="1163971"/>
          </a:xfrm>
        </p:spPr>
        <p:txBody>
          <a:bodyPr>
            <a:normAutofit/>
          </a:bodyPr>
          <a:lstStyle/>
          <a:p>
            <a:pPr algn="ctr"/>
            <a:r>
              <a:rPr lang="en-US" sz="3600" dirty="0"/>
              <a:t>Principles of Evasion</a:t>
            </a:r>
          </a:p>
        </p:txBody>
      </p:sp>
      <p:graphicFrame>
        <p:nvGraphicFramePr>
          <p:cNvPr id="5" name="Rectangle 3">
            <a:extLst>
              <a:ext uri="{FF2B5EF4-FFF2-40B4-BE49-F238E27FC236}">
                <a16:creationId xmlns:a16="http://schemas.microsoft.com/office/drawing/2014/main" id="{B6D22210-ADEE-C501-486B-1BE5993A88C4}"/>
              </a:ext>
            </a:extLst>
          </p:cNvPr>
          <p:cNvGraphicFramePr>
            <a:graphicFrameLocks noGrp="1"/>
          </p:cNvGraphicFramePr>
          <p:nvPr>
            <p:ph idx="1"/>
            <p:extLst>
              <p:ext uri="{D42A27DB-BD31-4B8C-83A1-F6EECF244321}">
                <p14:modId xmlns:p14="http://schemas.microsoft.com/office/powerpoint/2010/main" val="3792776900"/>
              </p:ext>
            </p:extLst>
          </p:nvPr>
        </p:nvGraphicFramePr>
        <p:xfrm>
          <a:off x="1406100" y="1428350"/>
          <a:ext cx="9379799" cy="488513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32073960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F892B8-C8C0-2C57-9280-BC0B8DF17380}"/>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E5714E9F-F0A9-821A-8C45-68D8DD054026}"/>
              </a:ext>
            </a:extLst>
          </p:cNvPr>
          <p:cNvSpPr>
            <a:spLocks noGrp="1"/>
          </p:cNvSpPr>
          <p:nvPr>
            <p:ph type="title"/>
          </p:nvPr>
        </p:nvSpPr>
        <p:spPr>
          <a:xfrm>
            <a:off x="623888" y="544513"/>
            <a:ext cx="10939462" cy="1163971"/>
          </a:xfrm>
        </p:spPr>
        <p:txBody>
          <a:bodyPr>
            <a:normAutofit/>
          </a:bodyPr>
          <a:lstStyle/>
          <a:p>
            <a:pPr algn="ctr"/>
            <a:r>
              <a:rPr lang="en-US" sz="3600" dirty="0"/>
              <a:t>Captures</a:t>
            </a:r>
          </a:p>
        </p:txBody>
      </p:sp>
      <p:sp>
        <p:nvSpPr>
          <p:cNvPr id="6" name="Rectangle 3">
            <a:extLst>
              <a:ext uri="{FF2B5EF4-FFF2-40B4-BE49-F238E27FC236}">
                <a16:creationId xmlns:a16="http://schemas.microsoft.com/office/drawing/2014/main" id="{7CA094F2-5428-099F-7149-92D8FDA771FD}"/>
              </a:ext>
            </a:extLst>
          </p:cNvPr>
          <p:cNvSpPr>
            <a:spLocks noGrp="1" noChangeArrowheads="1"/>
          </p:cNvSpPr>
          <p:nvPr>
            <p:ph idx="1"/>
          </p:nvPr>
        </p:nvSpPr>
        <p:spPr>
          <a:xfrm>
            <a:off x="1827838" y="2819218"/>
            <a:ext cx="3771900" cy="1684784"/>
          </a:xfrm>
        </p:spPr>
        <p:txBody>
          <a:bodyPr>
            <a:noAutofit/>
          </a:bodyPr>
          <a:lstStyle/>
          <a:p>
            <a:pPr algn="ctr" eaLnBrk="1" hangingPunct="1">
              <a:buFont typeface="Wingdings" pitchFamily="2" charset="2"/>
              <a:buNone/>
            </a:pPr>
            <a:r>
              <a:rPr lang="en-US" altLang="en-US" sz="3600" dirty="0">
                <a:latin typeface="+mn-lt"/>
                <a:ea typeface="Open Sans" pitchFamily="2" charset="0"/>
                <a:cs typeface="Open Sans" pitchFamily="2" charset="0"/>
              </a:rPr>
              <a:t>Always move toward the point of capture</a:t>
            </a:r>
          </a:p>
        </p:txBody>
      </p:sp>
      <p:sp>
        <p:nvSpPr>
          <p:cNvPr id="7" name="Line 6">
            <a:extLst>
              <a:ext uri="{FF2B5EF4-FFF2-40B4-BE49-F238E27FC236}">
                <a16:creationId xmlns:a16="http://schemas.microsoft.com/office/drawing/2014/main" id="{08013837-2647-CB29-7714-286500DF94AB}"/>
              </a:ext>
            </a:extLst>
          </p:cNvPr>
          <p:cNvSpPr>
            <a:spLocks noChangeShapeType="1"/>
          </p:cNvSpPr>
          <p:nvPr/>
        </p:nvSpPr>
        <p:spPr bwMode="auto">
          <a:xfrm>
            <a:off x="5463607" y="3648490"/>
            <a:ext cx="1494656" cy="0"/>
          </a:xfrm>
          <a:prstGeom prst="line">
            <a:avLst/>
          </a:prstGeom>
          <a:noFill/>
          <a:ln w="762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CA"/>
          </a:p>
        </p:txBody>
      </p:sp>
      <p:sp>
        <p:nvSpPr>
          <p:cNvPr id="8" name="Oval 4">
            <a:extLst>
              <a:ext uri="{FF2B5EF4-FFF2-40B4-BE49-F238E27FC236}">
                <a16:creationId xmlns:a16="http://schemas.microsoft.com/office/drawing/2014/main" id="{AAC8EF54-4062-A0A8-E0D5-D8EBBB2F1841}"/>
              </a:ext>
            </a:extLst>
          </p:cNvPr>
          <p:cNvSpPr>
            <a:spLocks noChangeArrowheads="1"/>
          </p:cNvSpPr>
          <p:nvPr/>
        </p:nvSpPr>
        <p:spPr bwMode="auto">
          <a:xfrm>
            <a:off x="7303169" y="2581690"/>
            <a:ext cx="2209800" cy="2133600"/>
          </a:xfrm>
          <a:prstGeom prst="ellipse">
            <a:avLst/>
          </a:prstGeom>
          <a:solidFill>
            <a:srgbClr val="1F605C"/>
          </a:solidFill>
          <a:ln w="9525">
            <a:solidFill>
              <a:srgbClr val="0174B9"/>
            </a:solidFill>
            <a:round/>
            <a:headEnd/>
            <a:tailEnd/>
          </a:ln>
          <a:effectLst>
            <a:glow rad="63500">
              <a:schemeClr val="accent1">
                <a:satMod val="175000"/>
                <a:alpha val="40000"/>
              </a:schemeClr>
            </a:glow>
            <a:outerShdw blurRad="76200" dist="12700" dir="8100000" sy="-23000" kx="800400" algn="br" rotWithShape="0">
              <a:prstClr val="black">
                <a:alpha val="20000"/>
              </a:prstClr>
            </a:outerShdw>
          </a:effec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US" altLang="en-US"/>
          </a:p>
        </p:txBody>
      </p:sp>
      <p:sp>
        <p:nvSpPr>
          <p:cNvPr id="9" name="Text Box 5">
            <a:extLst>
              <a:ext uri="{FF2B5EF4-FFF2-40B4-BE49-F238E27FC236}">
                <a16:creationId xmlns:a16="http://schemas.microsoft.com/office/drawing/2014/main" id="{645FB446-12A4-269C-D7A9-24C62E8E9F2E}"/>
              </a:ext>
            </a:extLst>
          </p:cNvPr>
          <p:cNvSpPr txBox="1">
            <a:spLocks noChangeArrowheads="1"/>
          </p:cNvSpPr>
          <p:nvPr/>
        </p:nvSpPr>
        <p:spPr bwMode="auto">
          <a:xfrm>
            <a:off x="7569869" y="3188535"/>
            <a:ext cx="16764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altLang="en-US" sz="2800" b="1" dirty="0">
                <a:solidFill>
                  <a:schemeClr val="bg1"/>
                </a:solidFill>
                <a:latin typeface="Open Sans" pitchFamily="2" charset="0"/>
                <a:ea typeface="Open Sans" pitchFamily="2" charset="0"/>
                <a:cs typeface="Open Sans" pitchFamily="2" charset="0"/>
              </a:rPr>
              <a:t>Point of Capture</a:t>
            </a:r>
          </a:p>
        </p:txBody>
      </p:sp>
    </p:spTree>
    <p:custDataLst>
      <p:tags r:id="rId1"/>
    </p:custDataLst>
    <p:extLst>
      <p:ext uri="{BB962C8B-B14F-4D97-AF65-F5344CB8AC3E}">
        <p14:creationId xmlns:p14="http://schemas.microsoft.com/office/powerpoint/2010/main" val="5072731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36B89A93-2D28-0F47-A070-FA68B9465B12}"/>
              </a:ext>
            </a:extLst>
          </p:cNvPr>
          <p:cNvPicPr>
            <a:picLocks noGrp="1" noChangeAspect="1"/>
          </p:cNvPicPr>
          <p:nvPr>
            <p:ph type="pic" sz="quarter" idx="10"/>
          </p:nvPr>
        </p:nvPicPr>
        <p:blipFill>
          <a:blip r:embed="rId3"/>
          <a:srcRect t="1311" b="1311"/>
          <a:stretch/>
        </p:blipFill>
        <p:spPr>
          <a:prstGeom prst="rect">
            <a:avLst/>
          </a:prstGeom>
        </p:spPr>
      </p:pic>
      <p:sp>
        <p:nvSpPr>
          <p:cNvPr id="10" name="Title 2">
            <a:extLst>
              <a:ext uri="{FF2B5EF4-FFF2-40B4-BE49-F238E27FC236}">
                <a16:creationId xmlns:a16="http://schemas.microsoft.com/office/drawing/2014/main" id="{0F8DDD59-673F-7E84-C45D-EF883D9DB105}"/>
              </a:ext>
            </a:extLst>
          </p:cNvPr>
          <p:cNvSpPr>
            <a:spLocks noGrp="1"/>
          </p:cNvSpPr>
          <p:nvPr>
            <p:ph type="title"/>
          </p:nvPr>
        </p:nvSpPr>
        <p:spPr>
          <a:xfrm>
            <a:off x="5366326" y="544945"/>
            <a:ext cx="6493165" cy="720437"/>
          </a:xfrm>
        </p:spPr>
        <p:txBody>
          <a:bodyPr/>
          <a:lstStyle/>
          <a:p>
            <a:r>
              <a:rPr lang="en-US" dirty="0"/>
              <a:t>Mobility and Warm-Up</a:t>
            </a:r>
          </a:p>
        </p:txBody>
      </p:sp>
      <p:sp>
        <p:nvSpPr>
          <p:cNvPr id="12" name="Content Placeholder 3">
            <a:extLst>
              <a:ext uri="{FF2B5EF4-FFF2-40B4-BE49-F238E27FC236}">
                <a16:creationId xmlns:a16="http://schemas.microsoft.com/office/drawing/2014/main" id="{32993D28-AEB5-DC53-62DE-D58059B0F8F7}"/>
              </a:ext>
            </a:extLst>
          </p:cNvPr>
          <p:cNvSpPr>
            <a:spLocks noGrp="1"/>
          </p:cNvSpPr>
          <p:nvPr>
            <p:ph sz="half" idx="1"/>
          </p:nvPr>
        </p:nvSpPr>
        <p:spPr>
          <a:xfrm>
            <a:off x="5366325" y="1474643"/>
            <a:ext cx="6493165" cy="5046230"/>
          </a:xfrm>
        </p:spPr>
        <p:txBody>
          <a:bodyPr/>
          <a:lstStyle/>
          <a:p>
            <a:r>
              <a:rPr lang="en-US" dirty="0"/>
              <a:t>Stance</a:t>
            </a:r>
          </a:p>
          <a:p>
            <a:r>
              <a:rPr lang="en-US" dirty="0"/>
              <a:t>Breathing</a:t>
            </a:r>
          </a:p>
          <a:p>
            <a:r>
              <a:rPr lang="en-US" dirty="0"/>
              <a:t>Neck mobility/Shoulder Rolls</a:t>
            </a:r>
          </a:p>
          <a:p>
            <a:r>
              <a:rPr lang="en-US" dirty="0"/>
              <a:t>Toe/Heel Lifts</a:t>
            </a:r>
          </a:p>
          <a:p>
            <a:r>
              <a:rPr lang="en-US" dirty="0"/>
              <a:t>Balance</a:t>
            </a:r>
          </a:p>
          <a:p>
            <a:r>
              <a:rPr lang="en-US" dirty="0"/>
              <a:t>Crouch/Cover</a:t>
            </a:r>
          </a:p>
          <a:p>
            <a:r>
              <a:rPr lang="en-US" dirty="0"/>
              <a:t>Side and Back Step</a:t>
            </a:r>
          </a:p>
          <a:p>
            <a:r>
              <a:rPr lang="en-US" dirty="0"/>
              <a:t>Pivot</a:t>
            </a:r>
          </a:p>
        </p:txBody>
      </p:sp>
    </p:spTree>
    <p:custDataLst>
      <p:tags r:id="rId1"/>
    </p:custDataLst>
    <p:extLst>
      <p:ext uri="{BB962C8B-B14F-4D97-AF65-F5344CB8AC3E}">
        <p14:creationId xmlns:p14="http://schemas.microsoft.com/office/powerpoint/2010/main" val="123433297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676C64-B125-74D4-8B17-32E9880EB704}"/>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CC9FF224-0BFB-0E3E-B3B7-9E1E4B686AB5}"/>
              </a:ext>
            </a:extLst>
          </p:cNvPr>
          <p:cNvSpPr>
            <a:spLocks noGrp="1"/>
          </p:cNvSpPr>
          <p:nvPr>
            <p:ph type="title"/>
          </p:nvPr>
        </p:nvSpPr>
        <p:spPr>
          <a:xfrm>
            <a:off x="623888" y="544513"/>
            <a:ext cx="10939462" cy="1163971"/>
          </a:xfrm>
        </p:spPr>
        <p:txBody>
          <a:bodyPr>
            <a:normAutofit/>
          </a:bodyPr>
          <a:lstStyle/>
          <a:p>
            <a:pPr algn="ctr"/>
            <a:r>
              <a:rPr lang="en-US" sz="3600" dirty="0"/>
              <a:t>Level Three© Techniques</a:t>
            </a:r>
          </a:p>
        </p:txBody>
      </p:sp>
      <p:sp>
        <p:nvSpPr>
          <p:cNvPr id="9" name="Text Box 5">
            <a:extLst>
              <a:ext uri="{FF2B5EF4-FFF2-40B4-BE49-F238E27FC236}">
                <a16:creationId xmlns:a16="http://schemas.microsoft.com/office/drawing/2014/main" id="{BC52CB93-00CE-3A41-3A39-0BB18B30EBE8}"/>
              </a:ext>
            </a:extLst>
          </p:cNvPr>
          <p:cNvSpPr txBox="1">
            <a:spLocks noChangeArrowheads="1"/>
          </p:cNvSpPr>
          <p:nvPr/>
        </p:nvSpPr>
        <p:spPr bwMode="auto">
          <a:xfrm>
            <a:off x="7569869" y="3188535"/>
            <a:ext cx="16764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a:spcBef>
                <a:spcPct val="50000"/>
              </a:spcBef>
            </a:pPr>
            <a:r>
              <a:rPr lang="en-US" altLang="en-US" sz="2800" b="1" dirty="0">
                <a:solidFill>
                  <a:schemeClr val="bg1"/>
                </a:solidFill>
                <a:latin typeface="Open Sans" pitchFamily="2" charset="0"/>
                <a:ea typeface="Open Sans" pitchFamily="2" charset="0"/>
                <a:cs typeface="Open Sans" pitchFamily="2" charset="0"/>
              </a:rPr>
              <a:t>Point of Capture</a:t>
            </a:r>
          </a:p>
        </p:txBody>
      </p:sp>
      <p:graphicFrame>
        <p:nvGraphicFramePr>
          <p:cNvPr id="5" name="Content Placeholder 2">
            <a:extLst>
              <a:ext uri="{FF2B5EF4-FFF2-40B4-BE49-F238E27FC236}">
                <a16:creationId xmlns:a16="http://schemas.microsoft.com/office/drawing/2014/main" id="{97CADC40-9EB0-9DD5-883F-B00F6B21AC8D}"/>
              </a:ext>
            </a:extLst>
          </p:cNvPr>
          <p:cNvGraphicFramePr>
            <a:graphicFrameLocks noGrp="1"/>
          </p:cNvGraphicFramePr>
          <p:nvPr>
            <p:ph idx="1"/>
            <p:extLst>
              <p:ext uri="{D42A27DB-BD31-4B8C-83A1-F6EECF244321}">
                <p14:modId xmlns:p14="http://schemas.microsoft.com/office/powerpoint/2010/main" val="498803304"/>
              </p:ext>
            </p:extLst>
          </p:nvPr>
        </p:nvGraphicFramePr>
        <p:xfrm>
          <a:off x="996436" y="1474905"/>
          <a:ext cx="10199128" cy="483858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90791546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0216AF-9DCE-65B4-087D-23AC5B17540E}"/>
              </a:ext>
            </a:extLst>
          </p:cNvPr>
          <p:cNvSpPr>
            <a:spLocks noGrp="1"/>
          </p:cNvSpPr>
          <p:nvPr>
            <p:ph type="title"/>
          </p:nvPr>
        </p:nvSpPr>
        <p:spPr/>
        <p:txBody>
          <a:bodyPr/>
          <a:lstStyle/>
          <a:p>
            <a:r>
              <a:rPr lang="en-CA" dirty="0"/>
              <a:t>Balance Control Techniques</a:t>
            </a:r>
          </a:p>
        </p:txBody>
      </p:sp>
      <p:graphicFrame>
        <p:nvGraphicFramePr>
          <p:cNvPr id="4" name="Content Placeholder 3">
            <a:extLst>
              <a:ext uri="{FF2B5EF4-FFF2-40B4-BE49-F238E27FC236}">
                <a16:creationId xmlns:a16="http://schemas.microsoft.com/office/drawing/2014/main" id="{E74470E7-385F-2490-AC5D-725BE8B6E936}"/>
              </a:ext>
            </a:extLst>
          </p:cNvPr>
          <p:cNvGraphicFramePr>
            <a:graphicFrameLocks noGrp="1"/>
          </p:cNvGraphicFramePr>
          <p:nvPr>
            <p:ph idx="1"/>
          </p:nvPr>
        </p:nvGraphicFramePr>
        <p:xfrm>
          <a:off x="880946" y="1561170"/>
          <a:ext cx="9879516" cy="42059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ustDataLst>
      <p:tags r:id="rId1"/>
    </p:custDataLst>
    <p:extLst>
      <p:ext uri="{BB962C8B-B14F-4D97-AF65-F5344CB8AC3E}">
        <p14:creationId xmlns:p14="http://schemas.microsoft.com/office/powerpoint/2010/main" val="372525302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A38BCF-4C95-80F5-83FF-2783178907F8}"/>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C7D4C919-D817-C45A-96EA-DE9F0305699F}"/>
              </a:ext>
            </a:extLst>
          </p:cNvPr>
          <p:cNvSpPr>
            <a:spLocks noGrp="1"/>
          </p:cNvSpPr>
          <p:nvPr>
            <p:ph type="title"/>
          </p:nvPr>
        </p:nvSpPr>
        <p:spPr>
          <a:xfrm>
            <a:off x="623888" y="544513"/>
            <a:ext cx="10939462" cy="1163971"/>
          </a:xfrm>
        </p:spPr>
        <p:txBody>
          <a:bodyPr>
            <a:normAutofit/>
          </a:bodyPr>
          <a:lstStyle/>
          <a:p>
            <a:pPr algn="ctr"/>
            <a:r>
              <a:rPr lang="en-US" sz="3600" dirty="0"/>
              <a:t>Level Three© Summary</a:t>
            </a:r>
          </a:p>
        </p:txBody>
      </p:sp>
      <p:sp>
        <p:nvSpPr>
          <p:cNvPr id="9" name="Content Placeholder 8">
            <a:extLst>
              <a:ext uri="{FF2B5EF4-FFF2-40B4-BE49-F238E27FC236}">
                <a16:creationId xmlns:a16="http://schemas.microsoft.com/office/drawing/2014/main" id="{3848CC1C-E5DB-E973-F3E4-135BFF12662A}"/>
              </a:ext>
            </a:extLst>
          </p:cNvPr>
          <p:cNvSpPr>
            <a:spLocks noGrp="1"/>
          </p:cNvSpPr>
          <p:nvPr>
            <p:ph idx="1"/>
          </p:nvPr>
        </p:nvSpPr>
        <p:spPr>
          <a:xfrm>
            <a:off x="623888" y="1708484"/>
            <a:ext cx="10940470" cy="4884594"/>
          </a:xfrm>
        </p:spPr>
        <p:txBody>
          <a:bodyPr/>
          <a:lstStyle/>
          <a:p>
            <a:pPr marL="0" indent="0">
              <a:buNone/>
            </a:pPr>
            <a:r>
              <a:rPr lang="en-US" dirty="0"/>
              <a:t>You have learned:</a:t>
            </a:r>
          </a:p>
          <a:p>
            <a:r>
              <a:rPr lang="en-US" dirty="0">
                <a:latin typeface="Open Sans" pitchFamily="2" charset="0"/>
                <a:ea typeface="Open Sans" pitchFamily="2" charset="0"/>
                <a:cs typeface="Open Sans" pitchFamily="2" charset="0"/>
              </a:rPr>
              <a:t>Evasive techniques are designed to allow avoidance of the intended pain or injury without retaliation or overreaction</a:t>
            </a:r>
          </a:p>
          <a:p>
            <a:r>
              <a:rPr lang="en-US" dirty="0">
                <a:latin typeface="Open Sans" pitchFamily="2" charset="0"/>
                <a:ea typeface="Open Sans" pitchFamily="2" charset="0"/>
                <a:cs typeface="Open Sans" pitchFamily="2" charset="0"/>
              </a:rPr>
              <a:t>Evasive techniques meet the criteria for “reasonable force” when responding to a brief episode of assault causing bodily harm</a:t>
            </a:r>
          </a:p>
        </p:txBody>
      </p:sp>
    </p:spTree>
    <p:custDataLst>
      <p:tags r:id="rId1"/>
    </p:custDataLst>
    <p:extLst>
      <p:ext uri="{BB962C8B-B14F-4D97-AF65-F5344CB8AC3E}">
        <p14:creationId xmlns:p14="http://schemas.microsoft.com/office/powerpoint/2010/main" val="40821461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182343-4920-76CF-21A8-B982E7CBD412}"/>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0846F0E1-1D0B-0CFA-94B0-17B1456073D5}"/>
              </a:ext>
            </a:extLst>
          </p:cNvPr>
          <p:cNvSpPr>
            <a:spLocks noGrp="1"/>
          </p:cNvSpPr>
          <p:nvPr>
            <p:ph type="title"/>
          </p:nvPr>
        </p:nvSpPr>
        <p:spPr>
          <a:xfrm>
            <a:off x="623888" y="544513"/>
            <a:ext cx="10939462" cy="720725"/>
          </a:xfrm>
        </p:spPr>
        <p:txBody>
          <a:bodyPr>
            <a:normAutofit/>
          </a:bodyPr>
          <a:lstStyle/>
          <a:p>
            <a:pPr algn="ctr"/>
            <a:r>
              <a:rPr lang="en-US" sz="3600" dirty="0"/>
              <a:t>Administrative Details</a:t>
            </a:r>
          </a:p>
        </p:txBody>
      </p:sp>
      <p:sp>
        <p:nvSpPr>
          <p:cNvPr id="6" name="Content Placeholder 2">
            <a:extLst>
              <a:ext uri="{FF2B5EF4-FFF2-40B4-BE49-F238E27FC236}">
                <a16:creationId xmlns:a16="http://schemas.microsoft.com/office/drawing/2014/main" id="{0B569B87-1D8C-CEDB-3DDF-6623A37FCF3A}"/>
              </a:ext>
            </a:extLst>
          </p:cNvPr>
          <p:cNvSpPr>
            <a:spLocks noGrp="1"/>
          </p:cNvSpPr>
          <p:nvPr>
            <p:ph idx="1"/>
          </p:nvPr>
        </p:nvSpPr>
        <p:spPr>
          <a:xfrm>
            <a:off x="3262062" y="2107072"/>
            <a:ext cx="5932571" cy="2643856"/>
          </a:xfrm>
        </p:spPr>
        <p:txBody>
          <a:bodyPr>
            <a:normAutofit/>
          </a:bodyPr>
          <a:lstStyle/>
          <a:p>
            <a:pPr marL="0" indent="0" defTabSz="731520">
              <a:buNone/>
            </a:pPr>
            <a:r>
              <a:rPr lang="en-CA" sz="2600" kern="1200" dirty="0">
                <a:solidFill>
                  <a:schemeClr val="tx1"/>
                </a:solidFill>
                <a:latin typeface="Open Sans" pitchFamily="2" charset="0"/>
                <a:ea typeface="Open Sans" pitchFamily="2" charset="0"/>
                <a:cs typeface="Open Sans" pitchFamily="2" charset="0"/>
              </a:rPr>
              <a:t>Sign-in sheet - attendance list</a:t>
            </a:r>
          </a:p>
          <a:p>
            <a:pPr marL="0" indent="0" defTabSz="731520">
              <a:buNone/>
            </a:pPr>
            <a:endParaRPr lang="en-CA" sz="2600" kern="1200" dirty="0">
              <a:solidFill>
                <a:schemeClr val="tx1"/>
              </a:solidFill>
              <a:latin typeface="Open Sans" pitchFamily="2" charset="0"/>
              <a:ea typeface="Open Sans" pitchFamily="2" charset="0"/>
              <a:cs typeface="Open Sans" pitchFamily="2" charset="0"/>
            </a:endParaRPr>
          </a:p>
          <a:p>
            <a:pPr marL="0" indent="0" defTabSz="731520">
              <a:buNone/>
            </a:pPr>
            <a:r>
              <a:rPr lang="en-CA" sz="2600" kern="1200" dirty="0">
                <a:solidFill>
                  <a:schemeClr val="tx1"/>
                </a:solidFill>
                <a:latin typeface="Open Sans" pitchFamily="2" charset="0"/>
                <a:ea typeface="Open Sans" pitchFamily="2" charset="0"/>
                <a:cs typeface="Open Sans" pitchFamily="2" charset="0"/>
              </a:rPr>
              <a:t>Fit for Training </a:t>
            </a:r>
            <a:r>
              <a:rPr lang="en-CA" sz="2600" dirty="0">
                <a:latin typeface="Open Sans" pitchFamily="2" charset="0"/>
                <a:ea typeface="Open Sans" pitchFamily="2" charset="0"/>
                <a:cs typeface="Open Sans" pitchFamily="2" charset="0"/>
              </a:rPr>
              <a:t>d</a:t>
            </a:r>
            <a:r>
              <a:rPr lang="en-CA" sz="2600" kern="1200" dirty="0">
                <a:solidFill>
                  <a:schemeClr val="tx1"/>
                </a:solidFill>
                <a:latin typeface="Open Sans" pitchFamily="2" charset="0"/>
                <a:ea typeface="Open Sans" pitchFamily="2" charset="0"/>
                <a:cs typeface="Open Sans" pitchFamily="2" charset="0"/>
              </a:rPr>
              <a:t>eclaration</a:t>
            </a:r>
          </a:p>
          <a:p>
            <a:pPr marL="0" indent="0" defTabSz="731520">
              <a:buNone/>
            </a:pPr>
            <a:endParaRPr lang="en-CA" sz="2600" kern="1200" dirty="0">
              <a:solidFill>
                <a:schemeClr val="tx1"/>
              </a:solidFill>
              <a:latin typeface="Open Sans" pitchFamily="2" charset="0"/>
              <a:ea typeface="Open Sans" pitchFamily="2" charset="0"/>
              <a:cs typeface="Open Sans" pitchFamily="2" charset="0"/>
            </a:endParaRPr>
          </a:p>
          <a:p>
            <a:pPr marL="0" indent="0" defTabSz="731520">
              <a:buNone/>
            </a:pPr>
            <a:r>
              <a:rPr lang="en-CA" sz="2600" kern="1200" dirty="0">
                <a:solidFill>
                  <a:schemeClr val="tx1"/>
                </a:solidFill>
                <a:latin typeface="Open Sans" pitchFamily="2" charset="0"/>
                <a:ea typeface="Open Sans" pitchFamily="2" charset="0"/>
                <a:cs typeface="Open Sans" pitchFamily="2" charset="0"/>
              </a:rPr>
              <a:t>Evaluation (pre-session questions)</a:t>
            </a:r>
            <a:endParaRPr lang="en-CA" sz="2600" dirty="0">
              <a:latin typeface="Open Sans" pitchFamily="2" charset="0"/>
              <a:ea typeface="Open Sans" pitchFamily="2" charset="0"/>
              <a:cs typeface="Open Sans" pitchFamily="2" charset="0"/>
            </a:endParaRPr>
          </a:p>
        </p:txBody>
      </p:sp>
      <p:sp>
        <p:nvSpPr>
          <p:cNvPr id="7" name="Arrow: Chevron 6">
            <a:extLst>
              <a:ext uri="{FF2B5EF4-FFF2-40B4-BE49-F238E27FC236}">
                <a16:creationId xmlns:a16="http://schemas.microsoft.com/office/drawing/2014/main" id="{A0AB86E5-387C-839D-FD9D-A8F0DD98EAB2}"/>
              </a:ext>
            </a:extLst>
          </p:cNvPr>
          <p:cNvSpPr/>
          <p:nvPr/>
        </p:nvSpPr>
        <p:spPr>
          <a:xfrm>
            <a:off x="2781343" y="2107072"/>
            <a:ext cx="432047" cy="428502"/>
          </a:xfrm>
          <a:prstGeom prst="chevron">
            <a:avLst/>
          </a:prstGeom>
          <a:solidFill>
            <a:srgbClr val="4AA261"/>
          </a:solidFill>
          <a:ln>
            <a:solidFill>
              <a:srgbClr val="4AA26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solidFill>
                <a:schemeClr val="tx1"/>
              </a:solidFill>
            </a:endParaRPr>
          </a:p>
        </p:txBody>
      </p:sp>
      <p:sp>
        <p:nvSpPr>
          <p:cNvPr id="8" name="Arrow: Chevron 7">
            <a:extLst>
              <a:ext uri="{FF2B5EF4-FFF2-40B4-BE49-F238E27FC236}">
                <a16:creationId xmlns:a16="http://schemas.microsoft.com/office/drawing/2014/main" id="{A7810CDC-54F5-AB0C-C391-8F6AACE89536}"/>
              </a:ext>
            </a:extLst>
          </p:cNvPr>
          <p:cNvSpPr/>
          <p:nvPr/>
        </p:nvSpPr>
        <p:spPr>
          <a:xfrm>
            <a:off x="2781342" y="3000498"/>
            <a:ext cx="432047" cy="428502"/>
          </a:xfrm>
          <a:prstGeom prst="chevron">
            <a:avLst/>
          </a:prstGeom>
          <a:solidFill>
            <a:srgbClr val="0174B9"/>
          </a:solidFill>
          <a:ln>
            <a:solidFill>
              <a:srgbClr val="0174B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solidFill>
                <a:schemeClr val="tx1"/>
              </a:solidFill>
            </a:endParaRPr>
          </a:p>
        </p:txBody>
      </p:sp>
      <p:sp>
        <p:nvSpPr>
          <p:cNvPr id="9" name="Arrow: Chevron 8">
            <a:extLst>
              <a:ext uri="{FF2B5EF4-FFF2-40B4-BE49-F238E27FC236}">
                <a16:creationId xmlns:a16="http://schemas.microsoft.com/office/drawing/2014/main" id="{6C961985-DD3F-A0BC-168A-1110C1DA04DC}"/>
              </a:ext>
            </a:extLst>
          </p:cNvPr>
          <p:cNvSpPr/>
          <p:nvPr/>
        </p:nvSpPr>
        <p:spPr>
          <a:xfrm>
            <a:off x="2783389" y="4056583"/>
            <a:ext cx="432047" cy="428502"/>
          </a:xfrm>
          <a:prstGeom prst="chevron">
            <a:avLst/>
          </a:prstGeom>
          <a:solidFill>
            <a:srgbClr val="DED56D"/>
          </a:solidFill>
          <a:ln>
            <a:solidFill>
              <a:srgbClr val="DED56D"/>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solidFill>
            </a:endParaRPr>
          </a:p>
        </p:txBody>
      </p:sp>
    </p:spTree>
    <p:custDataLst>
      <p:tags r:id="rId1"/>
    </p:custDataLst>
    <p:extLst>
      <p:ext uri="{BB962C8B-B14F-4D97-AF65-F5344CB8AC3E}">
        <p14:creationId xmlns:p14="http://schemas.microsoft.com/office/powerpoint/2010/main" val="322933725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0813799E-B3FE-D03C-F5E6-A176A28551BC}"/>
            </a:ext>
          </a:extLst>
        </p:cNvPr>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BF60E82A-BA78-AEF2-407B-268596372379}"/>
              </a:ext>
            </a:extLst>
          </p:cNvPr>
          <p:cNvPicPr>
            <a:picLocks noGrp="1" noChangeAspect="1"/>
          </p:cNvPicPr>
          <p:nvPr>
            <p:ph type="pic" sz="quarter" idx="10"/>
          </p:nvPr>
        </p:nvPicPr>
        <p:blipFill>
          <a:blip r:embed="rId3"/>
          <a:srcRect t="6455" b="6455"/>
          <a:stretch/>
        </p:blipFill>
        <p:spPr>
          <a:prstGeom prst="rect">
            <a:avLst/>
          </a:prstGeom>
        </p:spPr>
      </p:pic>
      <p:sp>
        <p:nvSpPr>
          <p:cNvPr id="2" name="Title 1">
            <a:extLst>
              <a:ext uri="{FF2B5EF4-FFF2-40B4-BE49-F238E27FC236}">
                <a16:creationId xmlns:a16="http://schemas.microsoft.com/office/drawing/2014/main" id="{AAAE9167-2349-230B-C56E-2AF3AA67803A}"/>
              </a:ext>
            </a:extLst>
          </p:cNvPr>
          <p:cNvSpPr>
            <a:spLocks noGrp="1"/>
          </p:cNvSpPr>
          <p:nvPr>
            <p:ph type="title"/>
          </p:nvPr>
        </p:nvSpPr>
        <p:spPr>
          <a:xfrm>
            <a:off x="341313" y="544513"/>
            <a:ext cx="6492875" cy="720725"/>
          </a:xfrm>
        </p:spPr>
        <p:txBody>
          <a:bodyPr/>
          <a:lstStyle/>
          <a:p>
            <a:pPr algn="ctr"/>
            <a:r>
              <a:rPr lang="en-US" dirty="0"/>
              <a:t>Administrative Details</a:t>
            </a:r>
          </a:p>
        </p:txBody>
      </p:sp>
      <p:sp>
        <p:nvSpPr>
          <p:cNvPr id="3" name="Rectangle 3">
            <a:extLst>
              <a:ext uri="{FF2B5EF4-FFF2-40B4-BE49-F238E27FC236}">
                <a16:creationId xmlns:a16="http://schemas.microsoft.com/office/drawing/2014/main" id="{7E7BB444-21F7-BB65-5B4A-5E4C93414D31}"/>
              </a:ext>
            </a:extLst>
          </p:cNvPr>
          <p:cNvSpPr txBox="1">
            <a:spLocks noGrp="1" noChangeArrowheads="1"/>
          </p:cNvSpPr>
          <p:nvPr>
            <p:ph sz="half" idx="1"/>
          </p:nvPr>
        </p:nvSpPr>
        <p:spPr>
          <a:xfrm>
            <a:off x="341314" y="1474788"/>
            <a:ext cx="4544724" cy="4059738"/>
          </a:xfrm>
          <a:prstGeom prst="rect">
            <a:avLst/>
          </a:prstGeom>
        </p:spPr>
        <p:txBody>
          <a:bodyPr anchor="ctr">
            <a:norm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lnSpc>
                <a:spcPct val="150000"/>
              </a:lnSpc>
              <a:spcBef>
                <a:spcPts val="0"/>
              </a:spcBef>
              <a:buFont typeface="Wingdings" panose="05000000000000000000" pitchFamily="2" charset="2"/>
              <a:buChar char="§"/>
            </a:pPr>
            <a:r>
              <a:rPr lang="en-US" altLang="en-US" sz="2400" dirty="0">
                <a:solidFill>
                  <a:srgbClr val="000000"/>
                </a:solidFill>
                <a:latin typeface="Open Sans" pitchFamily="2" charset="0"/>
                <a:ea typeface="Open Sans" pitchFamily="2" charset="0"/>
                <a:cs typeface="Open Sans" pitchFamily="2" charset="0"/>
              </a:rPr>
              <a:t>Fit for Training Declaration</a:t>
            </a:r>
          </a:p>
          <a:p>
            <a:pPr eaLnBrk="1" hangingPunct="1">
              <a:lnSpc>
                <a:spcPct val="150000"/>
              </a:lnSpc>
              <a:spcBef>
                <a:spcPts val="0"/>
              </a:spcBef>
              <a:buFont typeface="Wingdings" panose="05000000000000000000" pitchFamily="2" charset="2"/>
              <a:buChar char="§"/>
            </a:pPr>
            <a:r>
              <a:rPr lang="en-US" altLang="en-US" sz="2400" dirty="0">
                <a:solidFill>
                  <a:srgbClr val="000000"/>
                </a:solidFill>
                <a:latin typeface="Open Sans" pitchFamily="2" charset="0"/>
                <a:ea typeface="Open Sans" pitchFamily="2" charset="0"/>
                <a:cs typeface="Open Sans" pitchFamily="2" charset="0"/>
              </a:rPr>
              <a:t>Evaluation (post-session questions)</a:t>
            </a:r>
          </a:p>
          <a:p>
            <a:pPr eaLnBrk="1" hangingPunct="1">
              <a:lnSpc>
                <a:spcPct val="150000"/>
              </a:lnSpc>
              <a:spcBef>
                <a:spcPts val="0"/>
              </a:spcBef>
              <a:buFont typeface="Wingdings" panose="05000000000000000000" pitchFamily="2" charset="2"/>
              <a:buChar char="§"/>
            </a:pPr>
            <a:r>
              <a:rPr lang="en-US" altLang="en-US" sz="2400" dirty="0">
                <a:solidFill>
                  <a:srgbClr val="000000"/>
                </a:solidFill>
                <a:latin typeface="Open Sans" pitchFamily="2" charset="0"/>
                <a:ea typeface="Open Sans" pitchFamily="2" charset="0"/>
                <a:cs typeface="Open Sans" pitchFamily="2" charset="0"/>
              </a:rPr>
              <a:t>Questions?</a:t>
            </a:r>
          </a:p>
          <a:p>
            <a:pPr eaLnBrk="1" hangingPunct="1">
              <a:lnSpc>
                <a:spcPct val="150000"/>
              </a:lnSpc>
              <a:spcBef>
                <a:spcPts val="0"/>
              </a:spcBef>
              <a:buFont typeface="Wingdings" panose="05000000000000000000" pitchFamily="2" charset="2"/>
              <a:buChar char="§"/>
            </a:pPr>
            <a:r>
              <a:rPr lang="en-US" altLang="en-US" sz="2400" dirty="0">
                <a:solidFill>
                  <a:srgbClr val="000000"/>
                </a:solidFill>
                <a:latin typeface="Open Sans" pitchFamily="2" charset="0"/>
                <a:ea typeface="Open Sans" pitchFamily="2" charset="0"/>
                <a:cs typeface="Open Sans" pitchFamily="2" charset="0"/>
              </a:rPr>
              <a:t>Certificate of Completion</a:t>
            </a:r>
          </a:p>
          <a:p>
            <a:pPr eaLnBrk="1" hangingPunct="1">
              <a:lnSpc>
                <a:spcPct val="150000"/>
              </a:lnSpc>
              <a:spcBef>
                <a:spcPts val="0"/>
              </a:spcBef>
              <a:buFont typeface="Wingdings" panose="05000000000000000000" pitchFamily="2" charset="2"/>
              <a:buChar char="§"/>
            </a:pPr>
            <a:r>
              <a:rPr lang="en-US" altLang="en-US" sz="2400" dirty="0">
                <a:solidFill>
                  <a:srgbClr val="000000"/>
                </a:solidFill>
                <a:latin typeface="Open Sans" pitchFamily="2" charset="0"/>
                <a:ea typeface="Open Sans" pitchFamily="2" charset="0"/>
                <a:cs typeface="Open Sans" pitchFamily="2" charset="0"/>
              </a:rPr>
              <a:t>Re-evaluation</a:t>
            </a:r>
          </a:p>
        </p:txBody>
      </p:sp>
    </p:spTree>
    <p:custDataLst>
      <p:tags r:id="rId1"/>
    </p:custDataLst>
    <p:extLst>
      <p:ext uri="{BB962C8B-B14F-4D97-AF65-F5344CB8AC3E}">
        <p14:creationId xmlns:p14="http://schemas.microsoft.com/office/powerpoint/2010/main" val="426424577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E7C78B-2C6F-D38B-F154-45675798CB47}"/>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32793DBC-8894-AE54-DC77-A3CF749C9A1A}"/>
              </a:ext>
            </a:extLst>
          </p:cNvPr>
          <p:cNvSpPr>
            <a:spLocks noGrp="1"/>
          </p:cNvSpPr>
          <p:nvPr>
            <p:ph type="title"/>
          </p:nvPr>
        </p:nvSpPr>
        <p:spPr>
          <a:xfrm>
            <a:off x="623888" y="544513"/>
            <a:ext cx="10939462" cy="1163971"/>
          </a:xfrm>
        </p:spPr>
        <p:txBody>
          <a:bodyPr>
            <a:normAutofit/>
          </a:bodyPr>
          <a:lstStyle/>
          <a:p>
            <a:pPr algn="ctr"/>
            <a:r>
              <a:rPr lang="en-US" sz="3600" dirty="0"/>
              <a:t>Level Four© &amp; Level Five© Techniques</a:t>
            </a:r>
          </a:p>
        </p:txBody>
      </p:sp>
      <p:sp>
        <p:nvSpPr>
          <p:cNvPr id="6" name="Rectangle 5">
            <a:extLst>
              <a:ext uri="{FF2B5EF4-FFF2-40B4-BE49-F238E27FC236}">
                <a16:creationId xmlns:a16="http://schemas.microsoft.com/office/drawing/2014/main" id="{5A35C33B-DEFA-1465-00E7-1DC9AB0B2B77}"/>
              </a:ext>
            </a:extLst>
          </p:cNvPr>
          <p:cNvSpPr>
            <a:spLocks noGrp="1" noChangeArrowheads="1"/>
          </p:cNvSpPr>
          <p:nvPr>
            <p:ph idx="1"/>
          </p:nvPr>
        </p:nvSpPr>
        <p:spPr>
          <a:xfrm>
            <a:off x="1719764" y="2654508"/>
            <a:ext cx="8752472" cy="1063250"/>
          </a:xfrm>
        </p:spPr>
        <p:txBody>
          <a:bodyPr>
            <a:normAutofit/>
          </a:bodyPr>
          <a:lstStyle/>
          <a:p>
            <a:pPr marL="0" indent="0" algn="ctr" eaLnBrk="1" hangingPunct="1">
              <a:buNone/>
            </a:pPr>
            <a:r>
              <a:rPr lang="en-US" altLang="en-US" sz="3200" b="1" i="1" dirty="0">
                <a:solidFill>
                  <a:srgbClr val="4AA261"/>
                </a:solidFill>
                <a:latin typeface="Open Sans" pitchFamily="2" charset="0"/>
                <a:ea typeface="Open Sans" pitchFamily="2" charset="0"/>
                <a:cs typeface="Open Sans" pitchFamily="2" charset="0"/>
              </a:rPr>
              <a:t>*Techniques must be practiced slowly and carefully*</a:t>
            </a:r>
            <a:endParaRPr lang="en-US" altLang="en-US" sz="3200" dirty="0">
              <a:solidFill>
                <a:srgbClr val="4AA261"/>
              </a:solidFill>
              <a:latin typeface="Open Sans" pitchFamily="2" charset="0"/>
              <a:ea typeface="Open Sans" pitchFamily="2" charset="0"/>
              <a:cs typeface="Open Sans" pitchFamily="2" charset="0"/>
            </a:endParaRPr>
          </a:p>
        </p:txBody>
      </p:sp>
    </p:spTree>
    <p:custDataLst>
      <p:tags r:id="rId1"/>
    </p:custDataLst>
    <p:extLst>
      <p:ext uri="{BB962C8B-B14F-4D97-AF65-F5344CB8AC3E}">
        <p14:creationId xmlns:p14="http://schemas.microsoft.com/office/powerpoint/2010/main" val="155382625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BE0864-D994-AFDF-DBCA-AADD86B5B745}"/>
            </a:ext>
          </a:extLst>
        </p:cNvPr>
        <p:cNvGrpSpPr/>
        <p:nvPr/>
      </p:nvGrpSpPr>
      <p:grpSpPr>
        <a:xfrm>
          <a:off x="0" y="0"/>
          <a:ext cx="0" cy="0"/>
          <a:chOff x="0" y="0"/>
          <a:chExt cx="0" cy="0"/>
        </a:xfrm>
      </p:grpSpPr>
      <p:sp>
        <p:nvSpPr>
          <p:cNvPr id="11" name="Oval 10">
            <a:extLst>
              <a:ext uri="{FF2B5EF4-FFF2-40B4-BE49-F238E27FC236}">
                <a16:creationId xmlns:a16="http://schemas.microsoft.com/office/drawing/2014/main" id="{516376EF-3E53-2635-7250-4EFAAE3F098A}"/>
              </a:ext>
            </a:extLst>
          </p:cNvPr>
          <p:cNvSpPr/>
          <p:nvPr/>
        </p:nvSpPr>
        <p:spPr>
          <a:xfrm>
            <a:off x="1652555" y="1812975"/>
            <a:ext cx="1475437" cy="1475437"/>
          </a:xfrm>
          <a:prstGeom prst="ellipse">
            <a:avLst/>
          </a:prstGeom>
        </p:spPr>
        <p:style>
          <a:lnRef idx="0">
            <a:schemeClr val="lt1">
              <a:alpha val="0"/>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p:style>
        <p:txBody>
          <a:bodyPr/>
          <a:lstStyle/>
          <a:p>
            <a:endParaRPr lang="en-CA"/>
          </a:p>
        </p:txBody>
      </p:sp>
      <p:sp>
        <p:nvSpPr>
          <p:cNvPr id="12" name="Rectangle 11" descr="Classroom">
            <a:extLst>
              <a:ext uri="{FF2B5EF4-FFF2-40B4-BE49-F238E27FC236}">
                <a16:creationId xmlns:a16="http://schemas.microsoft.com/office/drawing/2014/main" id="{E7A21243-22FD-E7E4-59D3-2FAA533A26C4}"/>
              </a:ext>
            </a:extLst>
          </p:cNvPr>
          <p:cNvSpPr/>
          <p:nvPr/>
        </p:nvSpPr>
        <p:spPr>
          <a:xfrm>
            <a:off x="1966992" y="2127412"/>
            <a:ext cx="846562" cy="846562"/>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pPr lvl="0">
              <a:defRPr cap="all"/>
            </a:pPr>
            <a:endParaRPr lang="en-US" b="1" dirty="0"/>
          </a:p>
        </p:txBody>
      </p:sp>
      <p:sp>
        <p:nvSpPr>
          <p:cNvPr id="14" name="TextBox 13">
            <a:extLst>
              <a:ext uri="{FF2B5EF4-FFF2-40B4-BE49-F238E27FC236}">
                <a16:creationId xmlns:a16="http://schemas.microsoft.com/office/drawing/2014/main" id="{DD602CF1-0949-6CFC-31C2-4FAF0A3F53A6}"/>
              </a:ext>
            </a:extLst>
          </p:cNvPr>
          <p:cNvSpPr txBox="1"/>
          <p:nvPr/>
        </p:nvSpPr>
        <p:spPr>
          <a:xfrm>
            <a:off x="1134477" y="3429000"/>
            <a:ext cx="2511592" cy="1477328"/>
          </a:xfrm>
          <a:prstGeom prst="rect">
            <a:avLst/>
          </a:prstGeom>
          <a:noFill/>
        </p:spPr>
        <p:txBody>
          <a:bodyPr wrap="square">
            <a:spAutoFit/>
          </a:bodyPr>
          <a:lstStyle/>
          <a:p>
            <a:pPr lvl="0" algn="ctr">
              <a:defRPr cap="all"/>
            </a:pPr>
            <a:r>
              <a:rPr lang="en-US" sz="1800" b="1" dirty="0"/>
              <a:t>The techniques taught in PART® have BEEN proven safe and effective.</a:t>
            </a:r>
          </a:p>
        </p:txBody>
      </p:sp>
      <p:sp>
        <p:nvSpPr>
          <p:cNvPr id="15" name="Oval 14">
            <a:extLst>
              <a:ext uri="{FF2B5EF4-FFF2-40B4-BE49-F238E27FC236}">
                <a16:creationId xmlns:a16="http://schemas.microsoft.com/office/drawing/2014/main" id="{DAE9AF25-AE17-1B1E-7228-DECEE87E03BF}"/>
              </a:ext>
            </a:extLst>
          </p:cNvPr>
          <p:cNvSpPr/>
          <p:nvPr/>
        </p:nvSpPr>
        <p:spPr>
          <a:xfrm>
            <a:off x="5358281" y="1812975"/>
            <a:ext cx="1475437" cy="1475437"/>
          </a:xfrm>
          <a:prstGeom prst="ellipse">
            <a:avLst/>
          </a:prstGeom>
        </p:spPr>
        <p:style>
          <a:lnRef idx="0">
            <a:schemeClr val="lt1">
              <a:alpha val="0"/>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p:style>
        <p:txBody>
          <a:bodyPr/>
          <a:lstStyle/>
          <a:p>
            <a:endParaRPr lang="en-CA"/>
          </a:p>
        </p:txBody>
      </p:sp>
      <p:sp>
        <p:nvSpPr>
          <p:cNvPr id="16" name="Rectangle 15" descr="Users">
            <a:extLst>
              <a:ext uri="{FF2B5EF4-FFF2-40B4-BE49-F238E27FC236}">
                <a16:creationId xmlns:a16="http://schemas.microsoft.com/office/drawing/2014/main" id="{9268BCDA-305B-D955-46B4-4E23F195F7AF}"/>
              </a:ext>
            </a:extLst>
          </p:cNvPr>
          <p:cNvSpPr/>
          <p:nvPr/>
        </p:nvSpPr>
        <p:spPr>
          <a:xfrm>
            <a:off x="5672718" y="2127412"/>
            <a:ext cx="846562" cy="846562"/>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pPr lvl="0">
              <a:defRPr cap="all"/>
            </a:pPr>
            <a:endParaRPr lang="en-US" b="1" dirty="0"/>
          </a:p>
        </p:txBody>
      </p:sp>
      <p:sp>
        <p:nvSpPr>
          <p:cNvPr id="19" name="TextBox 18">
            <a:extLst>
              <a:ext uri="{FF2B5EF4-FFF2-40B4-BE49-F238E27FC236}">
                <a16:creationId xmlns:a16="http://schemas.microsoft.com/office/drawing/2014/main" id="{4E331A73-9204-4E67-B9BD-3F2E530A070C}"/>
              </a:ext>
            </a:extLst>
          </p:cNvPr>
          <p:cNvSpPr txBox="1"/>
          <p:nvPr/>
        </p:nvSpPr>
        <p:spPr>
          <a:xfrm>
            <a:off x="4840203" y="3429000"/>
            <a:ext cx="2511592" cy="1477328"/>
          </a:xfrm>
          <a:prstGeom prst="rect">
            <a:avLst/>
          </a:prstGeom>
          <a:noFill/>
        </p:spPr>
        <p:txBody>
          <a:bodyPr wrap="square">
            <a:spAutoFit/>
          </a:bodyPr>
          <a:lstStyle/>
          <a:p>
            <a:pPr lvl="0" algn="ctr">
              <a:defRPr cap="all"/>
            </a:pPr>
            <a:r>
              <a:rPr lang="en-US" sz="1800" b="1" dirty="0"/>
              <a:t>Their Proper application is the responsibility of all workers involved.</a:t>
            </a:r>
          </a:p>
        </p:txBody>
      </p:sp>
      <p:sp>
        <p:nvSpPr>
          <p:cNvPr id="20" name="Oval 19">
            <a:extLst>
              <a:ext uri="{FF2B5EF4-FFF2-40B4-BE49-F238E27FC236}">
                <a16:creationId xmlns:a16="http://schemas.microsoft.com/office/drawing/2014/main" id="{B0F61CE0-E792-3B90-218B-5343026625B1}"/>
              </a:ext>
            </a:extLst>
          </p:cNvPr>
          <p:cNvSpPr/>
          <p:nvPr/>
        </p:nvSpPr>
        <p:spPr>
          <a:xfrm>
            <a:off x="9064008" y="1812975"/>
            <a:ext cx="1475437" cy="1475437"/>
          </a:xfrm>
          <a:prstGeom prst="ellipse">
            <a:avLst/>
          </a:prstGeom>
        </p:spPr>
        <p:style>
          <a:lnRef idx="0">
            <a:schemeClr val="lt1">
              <a:alpha val="0"/>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p:style>
        <p:txBody>
          <a:bodyPr/>
          <a:lstStyle/>
          <a:p>
            <a:endParaRPr lang="en-CA"/>
          </a:p>
        </p:txBody>
      </p:sp>
      <p:sp>
        <p:nvSpPr>
          <p:cNvPr id="21" name="Rectangle 20" descr="Irritant">
            <a:extLst>
              <a:ext uri="{FF2B5EF4-FFF2-40B4-BE49-F238E27FC236}">
                <a16:creationId xmlns:a16="http://schemas.microsoft.com/office/drawing/2014/main" id="{BF2D676D-0486-552E-C65D-78E5740BBFF3}"/>
              </a:ext>
            </a:extLst>
          </p:cNvPr>
          <p:cNvSpPr/>
          <p:nvPr/>
        </p:nvSpPr>
        <p:spPr>
          <a:xfrm>
            <a:off x="9378446" y="2127412"/>
            <a:ext cx="846562" cy="846562"/>
          </a:xfrm>
          <a:prstGeom prst="rect">
            <a:avLst/>
          </a:prstGeom>
          <a: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p:spPr>
        <p:style>
          <a:lnRef idx="2">
            <a:scrgbClr r="0" g="0" b="0"/>
          </a:lnRef>
          <a:fillRef idx="1">
            <a:scrgbClr r="0" g="0" b="0"/>
          </a:fillRef>
          <a:effectRef idx="0">
            <a:schemeClr val="bg1">
              <a:hueOff val="0"/>
              <a:satOff val="0"/>
              <a:lumOff val="0"/>
              <a:alphaOff val="0"/>
            </a:schemeClr>
          </a:effectRef>
          <a:fontRef idx="minor">
            <a:schemeClr val="dk1">
              <a:hueOff val="0"/>
              <a:satOff val="0"/>
              <a:lumOff val="0"/>
              <a:alphaOff val="0"/>
            </a:schemeClr>
          </a:fontRef>
        </p:style>
        <p:txBody>
          <a:bodyPr/>
          <a:lstStyle/>
          <a:p>
            <a:endParaRPr lang="en-CA"/>
          </a:p>
        </p:txBody>
      </p:sp>
      <p:sp>
        <p:nvSpPr>
          <p:cNvPr id="23" name="TextBox 22">
            <a:extLst>
              <a:ext uri="{FF2B5EF4-FFF2-40B4-BE49-F238E27FC236}">
                <a16:creationId xmlns:a16="http://schemas.microsoft.com/office/drawing/2014/main" id="{7FCCA310-6A5C-69E0-5EF2-D12603AFB3AA}"/>
              </a:ext>
            </a:extLst>
          </p:cNvPr>
          <p:cNvSpPr txBox="1"/>
          <p:nvPr/>
        </p:nvSpPr>
        <p:spPr>
          <a:xfrm>
            <a:off x="8545929" y="3429000"/>
            <a:ext cx="2511592" cy="1477328"/>
          </a:xfrm>
          <a:prstGeom prst="rect">
            <a:avLst/>
          </a:prstGeom>
          <a:noFill/>
        </p:spPr>
        <p:txBody>
          <a:bodyPr wrap="square">
            <a:spAutoFit/>
          </a:bodyPr>
          <a:lstStyle/>
          <a:p>
            <a:pPr lvl="0" algn="ctr">
              <a:defRPr cap="all"/>
            </a:pPr>
            <a:r>
              <a:rPr lang="en-US" sz="1800" b="1" dirty="0"/>
              <a:t>Instruction cannot be a substitute for professional judgment.</a:t>
            </a:r>
          </a:p>
        </p:txBody>
      </p:sp>
    </p:spTree>
    <p:custDataLst>
      <p:tags r:id="rId1"/>
    </p:custDataLst>
    <p:extLst>
      <p:ext uri="{BB962C8B-B14F-4D97-AF65-F5344CB8AC3E}">
        <p14:creationId xmlns:p14="http://schemas.microsoft.com/office/powerpoint/2010/main" val="262611022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809A14-8A9E-2B69-0FEF-7B2A8FF0EAFC}"/>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2B9792A5-D21F-193C-49FE-881205ED22B5}"/>
              </a:ext>
            </a:extLst>
          </p:cNvPr>
          <p:cNvSpPr>
            <a:spLocks noGrp="1"/>
          </p:cNvSpPr>
          <p:nvPr>
            <p:ph type="title"/>
          </p:nvPr>
        </p:nvSpPr>
        <p:spPr>
          <a:xfrm>
            <a:off x="623888" y="544513"/>
            <a:ext cx="10939462" cy="1163971"/>
          </a:xfrm>
        </p:spPr>
        <p:txBody>
          <a:bodyPr>
            <a:normAutofit/>
          </a:bodyPr>
          <a:lstStyle/>
          <a:p>
            <a:pPr algn="ctr"/>
            <a:r>
              <a:rPr lang="en-US" altLang="en-US" sz="3600" b="1" dirty="0">
                <a:latin typeface="Poppins" panose="00000500000000000000" pitchFamily="2" charset="0"/>
                <a:cs typeface="Poppins" panose="00000500000000000000" pitchFamily="2" charset="0"/>
              </a:rPr>
              <a:t>Level Four© &amp; Level Five©</a:t>
            </a:r>
            <a:br>
              <a:rPr lang="en-US" altLang="en-US" sz="3600" b="1" dirty="0">
                <a:latin typeface="Poppins" panose="00000500000000000000" pitchFamily="2" charset="0"/>
                <a:cs typeface="Poppins" panose="00000500000000000000" pitchFamily="2" charset="0"/>
              </a:rPr>
            </a:br>
            <a:endParaRPr lang="en-US" sz="3600" dirty="0"/>
          </a:p>
        </p:txBody>
      </p:sp>
      <p:sp>
        <p:nvSpPr>
          <p:cNvPr id="2" name="Rectangle 3">
            <a:extLst>
              <a:ext uri="{FF2B5EF4-FFF2-40B4-BE49-F238E27FC236}">
                <a16:creationId xmlns:a16="http://schemas.microsoft.com/office/drawing/2014/main" id="{9D995602-E971-F167-4C93-FB7A9479F172}"/>
              </a:ext>
            </a:extLst>
          </p:cNvPr>
          <p:cNvSpPr txBox="1">
            <a:spLocks noChangeArrowheads="1"/>
          </p:cNvSpPr>
          <p:nvPr/>
        </p:nvSpPr>
        <p:spPr>
          <a:xfrm>
            <a:off x="951385" y="1689858"/>
            <a:ext cx="10611965" cy="3683358"/>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Wingdings" panose="05000000000000000000" pitchFamily="2" charset="2"/>
              <a:buChar char="§"/>
              <a:defRPr sz="2400" kern="1200">
                <a:solidFill>
                  <a:schemeClr val="tx1"/>
                </a:solidFill>
                <a:latin typeface="Poppins SemiBold" panose="00000700000000000000" pitchFamily="2" charset="0"/>
                <a:ea typeface="Open Sans" panose="020B0606030504020204" pitchFamily="34" charset="0"/>
                <a:cs typeface="Poppins SemiBold" panose="00000700000000000000" pitchFamily="2" charset="0"/>
              </a:defRPr>
            </a:lvl1pPr>
            <a:lvl2pPr marL="685800" indent="-228600" algn="l" defTabSz="914400" rtl="0" eaLnBrk="1" latinLnBrk="0" hangingPunct="1">
              <a:lnSpc>
                <a:spcPct val="90000"/>
              </a:lnSpc>
              <a:spcBef>
                <a:spcPts val="500"/>
              </a:spcBef>
              <a:buFont typeface="Wingdings" panose="05000000000000000000" pitchFamily="2" charset="2"/>
              <a:buChar char="§"/>
              <a:defRPr sz="20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defTabSz="914400" rtl="0" eaLnBrk="1" latinLnBrk="0" hangingPunct="1">
              <a:lnSpc>
                <a:spcPct val="90000"/>
              </a:lnSpc>
              <a:spcBef>
                <a:spcPts val="500"/>
              </a:spcBef>
              <a:buFont typeface="Aptos Narrow" panose="020B0004020202020204" pitchFamily="34" charset="0"/>
              <a:buChar char="→"/>
              <a:defRPr sz="1800" kern="1200">
                <a:solidFill>
                  <a:schemeClr val="accent3"/>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defTabSz="914400" rtl="0" eaLnBrk="1" latinLnBrk="0" hangingPunct="1">
              <a:lnSpc>
                <a:spcPct val="90000"/>
              </a:lnSpc>
              <a:spcBef>
                <a:spcPts val="500"/>
              </a:spcBef>
              <a:buFont typeface="Open Sans" panose="020B0606030504020204" pitchFamily="34" charset="0"/>
              <a:buChar char="›"/>
              <a:defRPr sz="1600" kern="1200">
                <a:solidFill>
                  <a:schemeClr val="accent3">
                    <a:lumMod val="60000"/>
                    <a:lumOff val="40000"/>
                  </a:schemeClr>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Wingdings" panose="05000000000000000000" pitchFamily="2" charset="2"/>
              <a:buNone/>
            </a:pPr>
            <a:r>
              <a:rPr lang="en-US" altLang="en-US" b="1" dirty="0">
                <a:latin typeface="Open Sans" pitchFamily="2" charset="0"/>
                <a:ea typeface="Open Sans" pitchFamily="2" charset="0"/>
                <a:cs typeface="Open Sans" pitchFamily="2" charset="0"/>
              </a:rPr>
              <a:t>Definition of Restraint: </a:t>
            </a:r>
            <a:r>
              <a:rPr lang="en-US" altLang="en-US" dirty="0">
                <a:latin typeface="Open Sans" pitchFamily="2" charset="0"/>
                <a:ea typeface="Open Sans" pitchFamily="2" charset="0"/>
                <a:cs typeface="Open Sans" pitchFamily="2" charset="0"/>
              </a:rPr>
              <a:t>forcible and involuntary deprivation of the liberty to move.</a:t>
            </a:r>
          </a:p>
          <a:p>
            <a:pPr marL="0"/>
            <a:endParaRPr lang="en-US" altLang="en-US" dirty="0">
              <a:latin typeface="Open Sans" pitchFamily="2" charset="0"/>
              <a:ea typeface="Open Sans" pitchFamily="2" charset="0"/>
              <a:cs typeface="Open Sans" pitchFamily="2" charset="0"/>
            </a:endParaRPr>
          </a:p>
          <a:p>
            <a:pPr marL="0" indent="0">
              <a:buFont typeface="Wingdings" panose="05000000000000000000" pitchFamily="2" charset="2"/>
              <a:buNone/>
            </a:pPr>
            <a:r>
              <a:rPr lang="en-US" altLang="en-US" b="1" dirty="0">
                <a:latin typeface="Open Sans" pitchFamily="2" charset="0"/>
                <a:ea typeface="Open Sans" pitchFamily="2" charset="0"/>
                <a:cs typeface="Open Sans" pitchFamily="2" charset="0"/>
              </a:rPr>
              <a:t>Types of Restraint:</a:t>
            </a:r>
          </a:p>
          <a:p>
            <a:pPr lvl="1">
              <a:buFont typeface="Arial" panose="020B0604020202020204" pitchFamily="34" charset="0"/>
              <a:buChar char="•"/>
            </a:pPr>
            <a:r>
              <a:rPr lang="en-US" altLang="en-US" sz="2400" dirty="0">
                <a:latin typeface="Open Sans" pitchFamily="2" charset="0"/>
                <a:ea typeface="Open Sans" pitchFamily="2" charset="0"/>
                <a:cs typeface="Open Sans" pitchFamily="2" charset="0"/>
              </a:rPr>
              <a:t>Manual (PART</a:t>
            </a:r>
            <a:r>
              <a:rPr lang="en-US" altLang="en-US" sz="2400" baseline="30000" dirty="0">
                <a:latin typeface="Open Sans" pitchFamily="2" charset="0"/>
                <a:ea typeface="Open Sans" pitchFamily="2" charset="0"/>
                <a:cs typeface="Open Sans" pitchFamily="2" charset="0"/>
              </a:rPr>
              <a:t>®</a:t>
            </a:r>
            <a:r>
              <a:rPr lang="en-US" altLang="en-US" sz="2400" dirty="0">
                <a:latin typeface="Open Sans" pitchFamily="2" charset="0"/>
                <a:ea typeface="Open Sans" pitchFamily="2" charset="0"/>
                <a:cs typeface="Open Sans" pitchFamily="2" charset="0"/>
              </a:rPr>
              <a:t> has some techniques)</a:t>
            </a:r>
          </a:p>
          <a:p>
            <a:pPr lvl="1">
              <a:buFont typeface="Arial" panose="020B0604020202020204" pitchFamily="34" charset="0"/>
              <a:buChar char="•"/>
            </a:pPr>
            <a:r>
              <a:rPr lang="en-US" altLang="en-US" sz="2400" dirty="0">
                <a:latin typeface="Open Sans" pitchFamily="2" charset="0"/>
                <a:ea typeface="Open Sans" pitchFamily="2" charset="0"/>
                <a:cs typeface="Open Sans" pitchFamily="2" charset="0"/>
              </a:rPr>
              <a:t>Seclusion</a:t>
            </a:r>
          </a:p>
          <a:p>
            <a:pPr lvl="1">
              <a:buFont typeface="Arial" panose="020B0604020202020204" pitchFamily="34" charset="0"/>
              <a:buChar char="•"/>
            </a:pPr>
            <a:r>
              <a:rPr lang="en-US" altLang="en-US" sz="2400" dirty="0">
                <a:latin typeface="Open Sans" pitchFamily="2" charset="0"/>
                <a:ea typeface="Open Sans" pitchFamily="2" charset="0"/>
                <a:cs typeface="Open Sans" pitchFamily="2" charset="0"/>
              </a:rPr>
              <a:t>Mechanical</a:t>
            </a:r>
          </a:p>
          <a:p>
            <a:pPr lvl="1">
              <a:buFont typeface="Arial" panose="020B0604020202020204" pitchFamily="34" charset="0"/>
              <a:buChar char="•"/>
            </a:pPr>
            <a:r>
              <a:rPr lang="en-US" altLang="en-US" sz="2400" dirty="0">
                <a:latin typeface="Open Sans" pitchFamily="2" charset="0"/>
                <a:ea typeface="Open Sans" pitchFamily="2" charset="0"/>
                <a:cs typeface="Open Sans" pitchFamily="2" charset="0"/>
              </a:rPr>
              <a:t>Chemical</a:t>
            </a:r>
          </a:p>
          <a:p>
            <a:pPr lvl="2"/>
            <a:endParaRPr lang="en-US" altLang="en-US" sz="2400" dirty="0">
              <a:latin typeface="Open Sans" pitchFamily="2" charset="0"/>
              <a:ea typeface="Open Sans" pitchFamily="2" charset="0"/>
              <a:cs typeface="Open Sans" pitchFamily="2" charset="0"/>
            </a:endParaRPr>
          </a:p>
          <a:p>
            <a:pPr marL="0" indent="0">
              <a:buFont typeface="Wingdings" panose="05000000000000000000" pitchFamily="2" charset="2"/>
              <a:buNone/>
            </a:pPr>
            <a:r>
              <a:rPr lang="en-US" altLang="en-US" b="1" dirty="0">
                <a:latin typeface="Open Sans" pitchFamily="2" charset="0"/>
                <a:ea typeface="Open Sans" pitchFamily="2" charset="0"/>
                <a:cs typeface="Open Sans" pitchFamily="2" charset="0"/>
              </a:rPr>
              <a:t>PART</a:t>
            </a:r>
            <a:r>
              <a:rPr lang="en-US" altLang="en-US" b="1" baseline="30000" dirty="0">
                <a:latin typeface="Open Sans" pitchFamily="2" charset="0"/>
                <a:ea typeface="Open Sans" pitchFamily="2" charset="0"/>
                <a:cs typeface="Open Sans" pitchFamily="2" charset="0"/>
              </a:rPr>
              <a:t>®</a:t>
            </a:r>
            <a:r>
              <a:rPr lang="en-US" altLang="en-US" b="1" dirty="0">
                <a:latin typeface="Open Sans" pitchFamily="2" charset="0"/>
                <a:ea typeface="Open Sans" pitchFamily="2" charset="0"/>
                <a:cs typeface="Open Sans" pitchFamily="2" charset="0"/>
              </a:rPr>
              <a:t> does not teach about seclusion, mechanical or chemical restraint.</a:t>
            </a:r>
          </a:p>
        </p:txBody>
      </p:sp>
    </p:spTree>
    <p:custDataLst>
      <p:tags r:id="rId1"/>
    </p:custDataLst>
    <p:extLst>
      <p:ext uri="{BB962C8B-B14F-4D97-AF65-F5344CB8AC3E}">
        <p14:creationId xmlns:p14="http://schemas.microsoft.com/office/powerpoint/2010/main" val="229893897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DAD9FB-1DAA-67FA-924E-34ABEBF2B47B}"/>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304CE07F-E218-6AA4-D935-D59FCE821AA9}"/>
              </a:ext>
            </a:extLst>
          </p:cNvPr>
          <p:cNvSpPr>
            <a:spLocks noGrp="1"/>
          </p:cNvSpPr>
          <p:nvPr>
            <p:ph type="title"/>
          </p:nvPr>
        </p:nvSpPr>
        <p:spPr>
          <a:xfrm>
            <a:off x="623888" y="544513"/>
            <a:ext cx="10939462" cy="1163971"/>
          </a:xfrm>
        </p:spPr>
        <p:txBody>
          <a:bodyPr>
            <a:normAutofit/>
          </a:bodyPr>
          <a:lstStyle/>
          <a:p>
            <a:pPr algn="ctr"/>
            <a:r>
              <a:rPr lang="en-US" sz="3600" dirty="0"/>
              <a:t>Principles of Manual Restraint</a:t>
            </a:r>
          </a:p>
        </p:txBody>
      </p:sp>
      <p:graphicFrame>
        <p:nvGraphicFramePr>
          <p:cNvPr id="6" name="Rectangle 3">
            <a:extLst>
              <a:ext uri="{FF2B5EF4-FFF2-40B4-BE49-F238E27FC236}">
                <a16:creationId xmlns:a16="http://schemas.microsoft.com/office/drawing/2014/main" id="{AEBC43E7-3E3A-0D06-11DC-C650FF4832D1}"/>
              </a:ext>
            </a:extLst>
          </p:cNvPr>
          <p:cNvGraphicFramePr>
            <a:graphicFrameLocks noGrp="1"/>
          </p:cNvGraphicFramePr>
          <p:nvPr>
            <p:ph idx="1"/>
            <p:extLst>
              <p:ext uri="{D42A27DB-BD31-4B8C-83A1-F6EECF244321}">
                <p14:modId xmlns:p14="http://schemas.microsoft.com/office/powerpoint/2010/main" val="2485941702"/>
              </p:ext>
            </p:extLst>
          </p:nvPr>
        </p:nvGraphicFramePr>
        <p:xfrm>
          <a:off x="623888" y="1428750"/>
          <a:ext cx="10939462" cy="48847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382567382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370789-80A9-0F1A-953C-90DDBBB30C71}"/>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D5F3B578-0A1B-DBD2-193B-720A516739D4}"/>
              </a:ext>
            </a:extLst>
          </p:cNvPr>
          <p:cNvSpPr>
            <a:spLocks noGrp="1"/>
          </p:cNvSpPr>
          <p:nvPr>
            <p:ph type="title"/>
          </p:nvPr>
        </p:nvSpPr>
        <p:spPr>
          <a:xfrm>
            <a:off x="623888" y="544513"/>
            <a:ext cx="10939462" cy="1163971"/>
          </a:xfrm>
        </p:spPr>
        <p:txBody>
          <a:bodyPr>
            <a:normAutofit/>
          </a:bodyPr>
          <a:lstStyle/>
          <a:p>
            <a:pPr algn="ctr"/>
            <a:r>
              <a:rPr lang="en-US" sz="3600" dirty="0"/>
              <a:t>Rules for Manual Restraint</a:t>
            </a:r>
          </a:p>
        </p:txBody>
      </p:sp>
      <p:graphicFrame>
        <p:nvGraphicFramePr>
          <p:cNvPr id="5" name="Content Placeholder 3">
            <a:extLst>
              <a:ext uri="{FF2B5EF4-FFF2-40B4-BE49-F238E27FC236}">
                <a16:creationId xmlns:a16="http://schemas.microsoft.com/office/drawing/2014/main" id="{138BC04A-91B1-66E4-5619-373F1B4C379A}"/>
              </a:ext>
            </a:extLst>
          </p:cNvPr>
          <p:cNvGraphicFramePr>
            <a:graphicFrameLocks noGrp="1"/>
          </p:cNvGraphicFramePr>
          <p:nvPr>
            <p:ph idx="1"/>
            <p:extLst>
              <p:ext uri="{D42A27DB-BD31-4B8C-83A1-F6EECF244321}">
                <p14:modId xmlns:p14="http://schemas.microsoft.com/office/powerpoint/2010/main" val="58642985"/>
              </p:ext>
            </p:extLst>
          </p:nvPr>
        </p:nvGraphicFramePr>
        <p:xfrm>
          <a:off x="623888" y="1428750"/>
          <a:ext cx="10939462" cy="488473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custDataLst>
      <p:tags r:id="rId1"/>
    </p:custDataLst>
    <p:extLst>
      <p:ext uri="{BB962C8B-B14F-4D97-AF65-F5344CB8AC3E}">
        <p14:creationId xmlns:p14="http://schemas.microsoft.com/office/powerpoint/2010/main" val="16703366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A5439F-5A9E-6C56-EA96-6D3833B762F8}"/>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6C041A42-4127-AE61-73E2-503524EDC844}"/>
              </a:ext>
            </a:extLst>
          </p:cNvPr>
          <p:cNvSpPr>
            <a:spLocks noGrp="1"/>
          </p:cNvSpPr>
          <p:nvPr>
            <p:ph type="title"/>
          </p:nvPr>
        </p:nvSpPr>
        <p:spPr>
          <a:xfrm>
            <a:off x="623888" y="544513"/>
            <a:ext cx="10939462" cy="1163971"/>
          </a:xfrm>
        </p:spPr>
        <p:txBody>
          <a:bodyPr>
            <a:normAutofit/>
          </a:bodyPr>
          <a:lstStyle/>
          <a:p>
            <a:pPr algn="ctr"/>
            <a:r>
              <a:rPr lang="en-US" sz="3600" dirty="0"/>
              <a:t>Level Four© &amp; Level Five© Summary</a:t>
            </a:r>
          </a:p>
        </p:txBody>
      </p:sp>
      <p:sp>
        <p:nvSpPr>
          <p:cNvPr id="9" name="Content Placeholder 8">
            <a:extLst>
              <a:ext uri="{FF2B5EF4-FFF2-40B4-BE49-F238E27FC236}">
                <a16:creationId xmlns:a16="http://schemas.microsoft.com/office/drawing/2014/main" id="{6F1EF8E4-82E0-3373-6979-8BC7ABFCE40E}"/>
              </a:ext>
            </a:extLst>
          </p:cNvPr>
          <p:cNvSpPr>
            <a:spLocks noGrp="1"/>
          </p:cNvSpPr>
          <p:nvPr>
            <p:ph idx="1"/>
          </p:nvPr>
        </p:nvSpPr>
        <p:spPr>
          <a:xfrm>
            <a:off x="623888" y="1708484"/>
            <a:ext cx="10940470" cy="4884594"/>
          </a:xfrm>
        </p:spPr>
        <p:txBody>
          <a:bodyPr/>
          <a:lstStyle/>
          <a:p>
            <a:pPr marL="0" indent="0">
              <a:buNone/>
            </a:pPr>
            <a:r>
              <a:rPr lang="en-US" dirty="0"/>
              <a:t>You have learned:</a:t>
            </a:r>
          </a:p>
          <a:p>
            <a:pPr marL="457200" marR="457200" indent="-457200"/>
            <a:r>
              <a:rPr lang="en-US" dirty="0">
                <a:latin typeface="Open Sans" pitchFamily="2" charset="0"/>
                <a:ea typeface="Open Sans" pitchFamily="2" charset="0"/>
                <a:cs typeface="Open Sans" pitchFamily="2" charset="0"/>
              </a:rPr>
              <a:t>The purpose of training in manual restraints is to learn simple but effective methods of dealing with assault.</a:t>
            </a:r>
          </a:p>
          <a:p>
            <a:pPr marL="457200" marR="457200" indent="-457200"/>
            <a:r>
              <a:rPr lang="en-US" dirty="0">
                <a:latin typeface="Open Sans" pitchFamily="2" charset="0"/>
                <a:ea typeface="Open Sans" pitchFamily="2" charset="0"/>
                <a:cs typeface="Open Sans" pitchFamily="2" charset="0"/>
              </a:rPr>
              <a:t>There is no such thing as a completely safe technique and that injury to the assaultive individual and staff is always possible.</a:t>
            </a:r>
          </a:p>
        </p:txBody>
      </p:sp>
    </p:spTree>
    <p:custDataLst>
      <p:tags r:id="rId1"/>
    </p:custDataLst>
    <p:extLst>
      <p:ext uri="{BB962C8B-B14F-4D97-AF65-F5344CB8AC3E}">
        <p14:creationId xmlns:p14="http://schemas.microsoft.com/office/powerpoint/2010/main" val="391071643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569D5645-DA6F-EDF7-D351-A9A7E0336B35}"/>
              </a:ext>
            </a:extLst>
          </p:cNvPr>
          <p:cNvPicPr>
            <a:picLocks noGrp="1" noChangeAspect="1"/>
          </p:cNvPicPr>
          <p:nvPr>
            <p:ph type="pic" sz="quarter" idx="10"/>
          </p:nvPr>
        </p:nvPicPr>
        <p:blipFill>
          <a:blip r:embed="rId3"/>
          <a:srcRect t="10766" b="10766"/>
          <a:stretch/>
        </p:blipFill>
        <p:spPr>
          <a:prstGeom prst="rect">
            <a:avLst/>
          </a:prstGeom>
        </p:spPr>
      </p:pic>
      <p:sp>
        <p:nvSpPr>
          <p:cNvPr id="10" name="Title 2">
            <a:extLst>
              <a:ext uri="{FF2B5EF4-FFF2-40B4-BE49-F238E27FC236}">
                <a16:creationId xmlns:a16="http://schemas.microsoft.com/office/drawing/2014/main" id="{0F8DDD59-673F-7E84-C45D-EF883D9DB105}"/>
              </a:ext>
            </a:extLst>
          </p:cNvPr>
          <p:cNvSpPr>
            <a:spLocks noGrp="1"/>
          </p:cNvSpPr>
          <p:nvPr>
            <p:ph type="title"/>
          </p:nvPr>
        </p:nvSpPr>
        <p:spPr>
          <a:xfrm>
            <a:off x="5366326" y="544945"/>
            <a:ext cx="6493165" cy="720437"/>
          </a:xfrm>
        </p:spPr>
        <p:txBody>
          <a:bodyPr/>
          <a:lstStyle/>
          <a:p>
            <a:r>
              <a:rPr lang="en-US" dirty="0"/>
              <a:t>Remember…</a:t>
            </a:r>
          </a:p>
        </p:txBody>
      </p:sp>
      <p:sp>
        <p:nvSpPr>
          <p:cNvPr id="12" name="Content Placeholder 3">
            <a:extLst>
              <a:ext uri="{FF2B5EF4-FFF2-40B4-BE49-F238E27FC236}">
                <a16:creationId xmlns:a16="http://schemas.microsoft.com/office/drawing/2014/main" id="{32993D28-AEB5-DC53-62DE-D58059B0F8F7}"/>
              </a:ext>
            </a:extLst>
          </p:cNvPr>
          <p:cNvSpPr>
            <a:spLocks noGrp="1"/>
          </p:cNvSpPr>
          <p:nvPr>
            <p:ph sz="half" idx="1"/>
          </p:nvPr>
        </p:nvSpPr>
        <p:spPr>
          <a:xfrm>
            <a:off x="5366325" y="1474643"/>
            <a:ext cx="6493165" cy="5046230"/>
          </a:xfrm>
        </p:spPr>
        <p:txBody>
          <a:bodyPr/>
          <a:lstStyle/>
          <a:p>
            <a:pPr marL="0" indent="0">
              <a:buNone/>
            </a:pPr>
            <a:endParaRPr lang="en-US" dirty="0">
              <a:latin typeface="Open Sans" pitchFamily="2" charset="0"/>
              <a:ea typeface="Open Sans" pitchFamily="2" charset="0"/>
              <a:cs typeface="Open Sans" pitchFamily="2" charset="0"/>
            </a:endParaRPr>
          </a:p>
          <a:p>
            <a:pPr marL="0" indent="0">
              <a:buNone/>
            </a:pPr>
            <a:r>
              <a:rPr lang="en-US" dirty="0">
                <a:latin typeface="Open Sans" pitchFamily="2" charset="0"/>
                <a:ea typeface="Open Sans" pitchFamily="2" charset="0"/>
                <a:cs typeface="Open Sans" pitchFamily="2" charset="0"/>
              </a:rPr>
              <a:t>Before choosing to deprive a person of their liberty to move, you should ask yourself:</a:t>
            </a:r>
          </a:p>
          <a:p>
            <a:pPr marL="0" indent="0">
              <a:buNone/>
            </a:pPr>
            <a:endParaRPr lang="en-US" dirty="0">
              <a:latin typeface="Open Sans" pitchFamily="2" charset="0"/>
              <a:ea typeface="Open Sans" pitchFamily="2" charset="0"/>
              <a:cs typeface="Open Sans" pitchFamily="2" charset="0"/>
            </a:endParaRPr>
          </a:p>
          <a:p>
            <a:pPr marL="0" indent="0">
              <a:buNone/>
            </a:pPr>
            <a:r>
              <a:rPr lang="en-US" b="1" dirty="0">
                <a:latin typeface="Open Sans" pitchFamily="2" charset="0"/>
                <a:ea typeface="Open Sans" pitchFamily="2" charset="0"/>
                <a:cs typeface="Open Sans" pitchFamily="2" charset="0"/>
              </a:rPr>
              <a:t>What is the worst thing that is likely to happen if the individual isn’t restrained right now?</a:t>
            </a:r>
          </a:p>
        </p:txBody>
      </p:sp>
    </p:spTree>
    <p:custDataLst>
      <p:tags r:id="rId1"/>
    </p:custDataLst>
    <p:extLst>
      <p:ext uri="{BB962C8B-B14F-4D97-AF65-F5344CB8AC3E}">
        <p14:creationId xmlns:p14="http://schemas.microsoft.com/office/powerpoint/2010/main" val="9281111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99704A-5AE0-C5FE-B94D-C25BB97D17D6}"/>
            </a:ext>
          </a:extLst>
        </p:cNvPr>
        <p:cNvGrpSpPr/>
        <p:nvPr/>
      </p:nvGrpSpPr>
      <p:grpSpPr>
        <a:xfrm>
          <a:off x="0" y="0"/>
          <a:ext cx="0" cy="0"/>
          <a:chOff x="0" y="0"/>
          <a:chExt cx="0" cy="0"/>
        </a:xfrm>
      </p:grpSpPr>
      <p:pic>
        <p:nvPicPr>
          <p:cNvPr id="8" name="Picture Placeholder 7">
            <a:extLst>
              <a:ext uri="{FF2B5EF4-FFF2-40B4-BE49-F238E27FC236}">
                <a16:creationId xmlns:a16="http://schemas.microsoft.com/office/drawing/2014/main" id="{7C8F62DC-F168-04A0-04C1-3E0DD08A125C}"/>
              </a:ext>
            </a:extLst>
          </p:cNvPr>
          <p:cNvPicPr>
            <a:picLocks noGrp="1" noChangeAspect="1"/>
          </p:cNvPicPr>
          <p:nvPr>
            <p:ph type="pic" sz="quarter" idx="10"/>
          </p:nvPr>
        </p:nvPicPr>
        <p:blipFill>
          <a:blip r:embed="rId3"/>
          <a:srcRect t="6455" b="6455"/>
          <a:stretch/>
        </p:blipFill>
        <p:spPr>
          <a:prstGeom prst="rect">
            <a:avLst/>
          </a:prstGeom>
        </p:spPr>
      </p:pic>
      <p:sp>
        <p:nvSpPr>
          <p:cNvPr id="2" name="Title 1">
            <a:extLst>
              <a:ext uri="{FF2B5EF4-FFF2-40B4-BE49-F238E27FC236}">
                <a16:creationId xmlns:a16="http://schemas.microsoft.com/office/drawing/2014/main" id="{5C9A95C3-7CEA-23FB-3AAC-4BCDB67E7FEF}"/>
              </a:ext>
            </a:extLst>
          </p:cNvPr>
          <p:cNvSpPr>
            <a:spLocks noGrp="1"/>
          </p:cNvSpPr>
          <p:nvPr>
            <p:ph type="title"/>
          </p:nvPr>
        </p:nvSpPr>
        <p:spPr>
          <a:xfrm>
            <a:off x="341313" y="544513"/>
            <a:ext cx="6492875" cy="720725"/>
          </a:xfrm>
        </p:spPr>
        <p:txBody>
          <a:bodyPr/>
          <a:lstStyle/>
          <a:p>
            <a:pPr algn="ctr"/>
            <a:r>
              <a:rPr lang="en-US" dirty="0"/>
              <a:t>Administrative Details</a:t>
            </a:r>
          </a:p>
        </p:txBody>
      </p:sp>
      <p:sp>
        <p:nvSpPr>
          <p:cNvPr id="3" name="Rectangle 3">
            <a:extLst>
              <a:ext uri="{FF2B5EF4-FFF2-40B4-BE49-F238E27FC236}">
                <a16:creationId xmlns:a16="http://schemas.microsoft.com/office/drawing/2014/main" id="{A429FE34-350A-D06A-C7AD-BA7D94D30E64}"/>
              </a:ext>
            </a:extLst>
          </p:cNvPr>
          <p:cNvSpPr txBox="1">
            <a:spLocks noGrp="1" noChangeArrowheads="1"/>
          </p:cNvSpPr>
          <p:nvPr>
            <p:ph sz="half" idx="1"/>
          </p:nvPr>
        </p:nvSpPr>
        <p:spPr>
          <a:xfrm>
            <a:off x="341314" y="1474788"/>
            <a:ext cx="4544724" cy="4059738"/>
          </a:xfrm>
          <a:prstGeom prst="rect">
            <a:avLst/>
          </a:prstGeom>
        </p:spPr>
        <p:txBody>
          <a:bodyPr anchor="ctr">
            <a:normAutofit/>
          </a:bodyPr>
          <a:lstStyle>
            <a:lvl1pPr marL="228600" indent="-228600" algn="l" rtl="0" eaLnBrk="0" fontAlgn="base" hangingPunct="0">
              <a:lnSpc>
                <a:spcPct val="90000"/>
              </a:lnSpc>
              <a:spcBef>
                <a:spcPts val="1000"/>
              </a:spcBef>
              <a:spcAft>
                <a:spcPct val="0"/>
              </a:spcAft>
              <a:buFont typeface="Arial"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lnSpc>
                <a:spcPct val="150000"/>
              </a:lnSpc>
              <a:spcBef>
                <a:spcPts val="0"/>
              </a:spcBef>
              <a:buFont typeface="Wingdings" panose="05000000000000000000" pitchFamily="2" charset="2"/>
              <a:buChar char="§"/>
            </a:pPr>
            <a:r>
              <a:rPr lang="en-US" altLang="en-US" sz="2400" dirty="0">
                <a:solidFill>
                  <a:srgbClr val="000000"/>
                </a:solidFill>
                <a:latin typeface="Open Sans" pitchFamily="2" charset="0"/>
                <a:ea typeface="Open Sans" pitchFamily="2" charset="0"/>
                <a:cs typeface="Open Sans" pitchFamily="2" charset="0"/>
              </a:rPr>
              <a:t>Fit for Training Declaration</a:t>
            </a:r>
          </a:p>
          <a:p>
            <a:pPr eaLnBrk="1" hangingPunct="1">
              <a:lnSpc>
                <a:spcPct val="150000"/>
              </a:lnSpc>
              <a:spcBef>
                <a:spcPts val="0"/>
              </a:spcBef>
              <a:buFont typeface="Wingdings" panose="05000000000000000000" pitchFamily="2" charset="2"/>
              <a:buChar char="§"/>
            </a:pPr>
            <a:r>
              <a:rPr lang="en-US" altLang="en-US" sz="2400" dirty="0">
                <a:solidFill>
                  <a:srgbClr val="000000"/>
                </a:solidFill>
                <a:latin typeface="Open Sans" pitchFamily="2" charset="0"/>
                <a:ea typeface="Open Sans" pitchFamily="2" charset="0"/>
                <a:cs typeface="Open Sans" pitchFamily="2" charset="0"/>
              </a:rPr>
              <a:t>Evaluation (post-session questions)</a:t>
            </a:r>
          </a:p>
          <a:p>
            <a:pPr eaLnBrk="1" hangingPunct="1">
              <a:lnSpc>
                <a:spcPct val="150000"/>
              </a:lnSpc>
              <a:spcBef>
                <a:spcPts val="0"/>
              </a:spcBef>
              <a:buFont typeface="Wingdings" panose="05000000000000000000" pitchFamily="2" charset="2"/>
              <a:buChar char="§"/>
            </a:pPr>
            <a:r>
              <a:rPr lang="en-US" altLang="en-US" sz="2400" dirty="0">
                <a:solidFill>
                  <a:srgbClr val="000000"/>
                </a:solidFill>
                <a:latin typeface="Open Sans" pitchFamily="2" charset="0"/>
                <a:ea typeface="Open Sans" pitchFamily="2" charset="0"/>
                <a:cs typeface="Open Sans" pitchFamily="2" charset="0"/>
              </a:rPr>
              <a:t>Questions?</a:t>
            </a:r>
          </a:p>
          <a:p>
            <a:pPr eaLnBrk="1" hangingPunct="1">
              <a:lnSpc>
                <a:spcPct val="150000"/>
              </a:lnSpc>
              <a:spcBef>
                <a:spcPts val="0"/>
              </a:spcBef>
              <a:buFont typeface="Wingdings" panose="05000000000000000000" pitchFamily="2" charset="2"/>
              <a:buChar char="§"/>
            </a:pPr>
            <a:r>
              <a:rPr lang="en-US" altLang="en-US" sz="2400" dirty="0">
                <a:solidFill>
                  <a:srgbClr val="000000"/>
                </a:solidFill>
                <a:latin typeface="Open Sans" pitchFamily="2" charset="0"/>
                <a:ea typeface="Open Sans" pitchFamily="2" charset="0"/>
                <a:cs typeface="Open Sans" pitchFamily="2" charset="0"/>
              </a:rPr>
              <a:t>Certificate of Completion</a:t>
            </a:r>
          </a:p>
          <a:p>
            <a:pPr eaLnBrk="1" hangingPunct="1">
              <a:lnSpc>
                <a:spcPct val="150000"/>
              </a:lnSpc>
              <a:spcBef>
                <a:spcPts val="0"/>
              </a:spcBef>
              <a:buFont typeface="Wingdings" panose="05000000000000000000" pitchFamily="2" charset="2"/>
              <a:buChar char="§"/>
            </a:pPr>
            <a:r>
              <a:rPr lang="en-US" altLang="en-US" sz="2400" dirty="0">
                <a:solidFill>
                  <a:srgbClr val="000000"/>
                </a:solidFill>
                <a:latin typeface="Open Sans" pitchFamily="2" charset="0"/>
                <a:ea typeface="Open Sans" pitchFamily="2" charset="0"/>
                <a:cs typeface="Open Sans" pitchFamily="2" charset="0"/>
              </a:rPr>
              <a:t>Re-evaluation</a:t>
            </a:r>
          </a:p>
        </p:txBody>
      </p:sp>
    </p:spTree>
    <p:custDataLst>
      <p:tags r:id="rId1"/>
    </p:custDataLst>
    <p:extLst>
      <p:ext uri="{BB962C8B-B14F-4D97-AF65-F5344CB8AC3E}">
        <p14:creationId xmlns:p14="http://schemas.microsoft.com/office/powerpoint/2010/main" val="30542034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57B59-FC44-E74A-C7B2-CC180B8411E4}"/>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ED8F2339-3F3A-BA16-EED5-298CAECAD7C7}"/>
              </a:ext>
            </a:extLst>
          </p:cNvPr>
          <p:cNvSpPr>
            <a:spLocks noGrp="1"/>
          </p:cNvSpPr>
          <p:nvPr>
            <p:ph type="title"/>
          </p:nvPr>
        </p:nvSpPr>
        <p:spPr>
          <a:xfrm>
            <a:off x="623888" y="544513"/>
            <a:ext cx="10939462" cy="720725"/>
          </a:xfrm>
        </p:spPr>
        <p:txBody>
          <a:bodyPr>
            <a:normAutofit/>
          </a:bodyPr>
          <a:lstStyle/>
          <a:p>
            <a:pPr algn="ctr"/>
            <a:r>
              <a:rPr lang="en-US" sz="3600" dirty="0"/>
              <a:t>Positive Participation Guidelines</a:t>
            </a:r>
          </a:p>
        </p:txBody>
      </p:sp>
      <p:sp>
        <p:nvSpPr>
          <p:cNvPr id="10" name="Content Placeholder 2">
            <a:extLst>
              <a:ext uri="{FF2B5EF4-FFF2-40B4-BE49-F238E27FC236}">
                <a16:creationId xmlns:a16="http://schemas.microsoft.com/office/drawing/2014/main" id="{F9540C21-C274-E8AA-2498-5A982135C1CD}"/>
              </a:ext>
            </a:extLst>
          </p:cNvPr>
          <p:cNvSpPr>
            <a:spLocks noGrp="1"/>
          </p:cNvSpPr>
          <p:nvPr>
            <p:ph idx="1"/>
          </p:nvPr>
        </p:nvSpPr>
        <p:spPr>
          <a:xfrm>
            <a:off x="590432" y="1710121"/>
            <a:ext cx="6643186" cy="3752811"/>
          </a:xfrm>
        </p:spPr>
        <p:txBody>
          <a:bodyPr>
            <a:normAutofit/>
          </a:bodyPr>
          <a:lstStyle/>
          <a:p>
            <a:pPr defTabSz="731520"/>
            <a:r>
              <a:rPr lang="en-US" sz="2800" kern="1200" dirty="0">
                <a:solidFill>
                  <a:schemeClr val="tx1"/>
                </a:solidFill>
                <a:latin typeface="Open Sans" pitchFamily="2" charset="0"/>
                <a:ea typeface="Open Sans" pitchFamily="2" charset="0"/>
                <a:cs typeface="Open Sans" pitchFamily="2" charset="0"/>
              </a:rPr>
              <a:t>Active Engagement</a:t>
            </a:r>
          </a:p>
          <a:p>
            <a:pPr defTabSz="731520"/>
            <a:r>
              <a:rPr lang="en-US" sz="2800" kern="1200" dirty="0">
                <a:solidFill>
                  <a:schemeClr val="tx1"/>
                </a:solidFill>
                <a:latin typeface="Open Sans" pitchFamily="2" charset="0"/>
                <a:ea typeface="Open Sans" pitchFamily="2" charset="0"/>
                <a:cs typeface="Open Sans" pitchFamily="2" charset="0"/>
              </a:rPr>
              <a:t>Constructive Feedback</a:t>
            </a:r>
          </a:p>
          <a:p>
            <a:pPr defTabSz="731520"/>
            <a:r>
              <a:rPr lang="en-US" sz="2800" kern="1200" dirty="0">
                <a:solidFill>
                  <a:schemeClr val="tx1"/>
                </a:solidFill>
                <a:latin typeface="Open Sans" pitchFamily="2" charset="0"/>
                <a:ea typeface="Open Sans" pitchFamily="2" charset="0"/>
                <a:cs typeface="Open Sans" pitchFamily="2" charset="0"/>
              </a:rPr>
              <a:t>Focus and Attention</a:t>
            </a:r>
          </a:p>
          <a:p>
            <a:pPr defTabSz="731520"/>
            <a:r>
              <a:rPr lang="en-US" sz="2800" kern="1200" dirty="0">
                <a:solidFill>
                  <a:schemeClr val="tx1"/>
                </a:solidFill>
                <a:latin typeface="Open Sans" pitchFamily="2" charset="0"/>
                <a:ea typeface="Open Sans" pitchFamily="2" charset="0"/>
                <a:cs typeface="Open Sans" pitchFamily="2" charset="0"/>
              </a:rPr>
              <a:t>Open-mindedness</a:t>
            </a:r>
          </a:p>
          <a:p>
            <a:pPr defTabSz="731520"/>
            <a:r>
              <a:rPr lang="en-US" sz="2800" kern="1200" dirty="0">
                <a:solidFill>
                  <a:schemeClr val="tx1"/>
                </a:solidFill>
                <a:latin typeface="Open Sans" pitchFamily="2" charset="0"/>
                <a:ea typeface="Open Sans" pitchFamily="2" charset="0"/>
                <a:cs typeface="Open Sans" pitchFamily="2" charset="0"/>
              </a:rPr>
              <a:t>Positive Attitude</a:t>
            </a:r>
          </a:p>
          <a:p>
            <a:pPr defTabSz="731520"/>
            <a:r>
              <a:rPr lang="en-US" sz="2800" kern="1200" dirty="0">
                <a:solidFill>
                  <a:schemeClr val="tx1"/>
                </a:solidFill>
                <a:latin typeface="Open Sans" pitchFamily="2" charset="0"/>
                <a:ea typeface="Open Sans" pitchFamily="2" charset="0"/>
                <a:cs typeface="Open Sans" pitchFamily="2" charset="0"/>
              </a:rPr>
              <a:t>Participation in Role Plays/Activities</a:t>
            </a:r>
          </a:p>
          <a:p>
            <a:pPr defTabSz="731520"/>
            <a:r>
              <a:rPr lang="en-US" sz="2800" kern="1200" dirty="0">
                <a:solidFill>
                  <a:schemeClr val="tx1"/>
                </a:solidFill>
                <a:latin typeface="Open Sans" pitchFamily="2" charset="0"/>
                <a:ea typeface="Open Sans" pitchFamily="2" charset="0"/>
                <a:cs typeface="Open Sans" pitchFamily="2" charset="0"/>
              </a:rPr>
              <a:t>Self-reflection</a:t>
            </a:r>
          </a:p>
          <a:p>
            <a:pPr marL="0" indent="0" defTabSz="731520">
              <a:buNone/>
            </a:pPr>
            <a:endParaRPr lang="en-CA" sz="2600" dirty="0">
              <a:latin typeface="Arial" panose="020B0604020202020204" pitchFamily="34" charset="0"/>
              <a:cs typeface="Arial" panose="020B0604020202020204" pitchFamily="34" charset="0"/>
            </a:endParaRPr>
          </a:p>
        </p:txBody>
      </p:sp>
      <p:pic>
        <p:nvPicPr>
          <p:cNvPr id="11" name="Picture 10">
            <a:extLst>
              <a:ext uri="{FF2B5EF4-FFF2-40B4-BE49-F238E27FC236}">
                <a16:creationId xmlns:a16="http://schemas.microsoft.com/office/drawing/2014/main" id="{B1B4E925-2369-2B2B-ADA6-45650FBA5060}"/>
              </a:ext>
            </a:extLst>
          </p:cNvPr>
          <p:cNvPicPr>
            <a:picLocks noChangeAspect="1"/>
          </p:cNvPicPr>
          <p:nvPr/>
        </p:nvPicPr>
        <p:blipFill>
          <a:blip r:embed="rId4"/>
          <a:stretch>
            <a:fillRect/>
          </a:stretch>
        </p:blipFill>
        <p:spPr>
          <a:xfrm>
            <a:off x="7122108" y="1710122"/>
            <a:ext cx="3166355" cy="3437757"/>
          </a:xfrm>
          <a:prstGeom prst="rect">
            <a:avLst/>
          </a:prstGeom>
        </p:spPr>
      </p:pic>
    </p:spTree>
    <p:custDataLst>
      <p:tags r:id="rId1"/>
    </p:custDataLst>
    <p:extLst>
      <p:ext uri="{BB962C8B-B14F-4D97-AF65-F5344CB8AC3E}">
        <p14:creationId xmlns:p14="http://schemas.microsoft.com/office/powerpoint/2010/main" val="14427948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93E80E-268E-81E6-4F9C-F72F7C4DA508}"/>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7F678C3F-2341-3D43-4CB3-F977DC216EA5}"/>
              </a:ext>
            </a:extLst>
          </p:cNvPr>
          <p:cNvSpPr>
            <a:spLocks noGrp="1"/>
          </p:cNvSpPr>
          <p:nvPr>
            <p:ph type="title"/>
          </p:nvPr>
        </p:nvSpPr>
        <p:spPr>
          <a:xfrm>
            <a:off x="623888" y="544513"/>
            <a:ext cx="10939462" cy="720725"/>
          </a:xfrm>
        </p:spPr>
        <p:txBody>
          <a:bodyPr>
            <a:normAutofit/>
          </a:bodyPr>
          <a:lstStyle/>
          <a:p>
            <a:pPr algn="ctr"/>
            <a:r>
              <a:rPr lang="en-US" sz="3600" dirty="0"/>
              <a:t>What Was Covered Online</a:t>
            </a:r>
          </a:p>
        </p:txBody>
      </p:sp>
      <p:sp>
        <p:nvSpPr>
          <p:cNvPr id="7" name="TextBox 6">
            <a:extLst>
              <a:ext uri="{FF2B5EF4-FFF2-40B4-BE49-F238E27FC236}">
                <a16:creationId xmlns:a16="http://schemas.microsoft.com/office/drawing/2014/main" id="{59E9BC92-B922-6E05-F2B6-4D4103CABD2E}"/>
              </a:ext>
            </a:extLst>
          </p:cNvPr>
          <p:cNvSpPr txBox="1"/>
          <p:nvPr/>
        </p:nvSpPr>
        <p:spPr>
          <a:xfrm>
            <a:off x="1254783" y="1457743"/>
            <a:ext cx="10308567" cy="4401205"/>
          </a:xfrm>
          <a:prstGeom prst="rect">
            <a:avLst/>
          </a:prstGeom>
          <a:noFill/>
        </p:spPr>
        <p:txBody>
          <a:bodyPr wrap="square">
            <a:spAutoFit/>
          </a:bodyPr>
          <a:lstStyle/>
          <a:p>
            <a:pPr marL="285750" indent="-285750" fontAlgn="auto">
              <a:buFont typeface="Wingdings" panose="05000000000000000000" pitchFamily="2" charset="2"/>
              <a:buChar char=""/>
            </a:pPr>
            <a:r>
              <a:rPr lang="en-CA" sz="2400" dirty="0"/>
              <a:t>Saskatchewan's Legislation</a:t>
            </a:r>
          </a:p>
          <a:p>
            <a:pPr marL="742950" lvl="1" indent="-285750">
              <a:buFont typeface="Wingdings" panose="05000000000000000000" pitchFamily="2" charset="2"/>
              <a:buChar char=""/>
            </a:pPr>
            <a:r>
              <a:rPr lang="en-CA" sz="2000" dirty="0"/>
              <a:t>Definition of Violence</a:t>
            </a:r>
          </a:p>
          <a:p>
            <a:pPr marL="742950" lvl="1" indent="-285750">
              <a:buFont typeface="Wingdings" panose="05000000000000000000" pitchFamily="2" charset="2"/>
              <a:buChar char=""/>
            </a:pPr>
            <a:r>
              <a:rPr lang="en-CA" sz="2000" dirty="0"/>
              <a:t>Three Rights of Workers</a:t>
            </a:r>
          </a:p>
          <a:p>
            <a:pPr marL="285750" indent="-285750">
              <a:buFont typeface="Wingdings" panose="05000000000000000000" pitchFamily="2" charset="2"/>
              <a:buChar char=""/>
            </a:pPr>
            <a:r>
              <a:rPr lang="en-CA" sz="2400" dirty="0"/>
              <a:t>Understand the features of Professionalism</a:t>
            </a:r>
          </a:p>
          <a:p>
            <a:pPr marL="285750" indent="-285750">
              <a:buFont typeface="Wingdings" panose="05000000000000000000" pitchFamily="2" charset="2"/>
              <a:buChar char=""/>
            </a:pPr>
            <a:r>
              <a:rPr lang="en-CA" sz="2400" dirty="0"/>
              <a:t>Prepare physically and mentally to work with potentially challenging behaviours</a:t>
            </a:r>
          </a:p>
          <a:p>
            <a:pPr marL="285750" indent="-285750">
              <a:buFont typeface="Wingdings" panose="05000000000000000000" pitchFamily="2" charset="2"/>
              <a:buChar char=""/>
            </a:pPr>
            <a:r>
              <a:rPr lang="en-CA" sz="2400" dirty="0"/>
              <a:t>Know the importance of effective communication to assist with de-escalating a situation</a:t>
            </a:r>
          </a:p>
          <a:p>
            <a:pPr marL="285750" indent="-285750">
              <a:buFont typeface="Wingdings" panose="05000000000000000000" pitchFamily="2" charset="2"/>
              <a:buChar char=""/>
            </a:pPr>
            <a:r>
              <a:rPr lang="en-CA" sz="2400" dirty="0"/>
              <a:t>Create a plan for self-control</a:t>
            </a:r>
          </a:p>
          <a:p>
            <a:pPr marL="285750" indent="-285750">
              <a:buFont typeface="Wingdings" panose="05000000000000000000" pitchFamily="2" charset="2"/>
              <a:buChar char=""/>
            </a:pPr>
            <a:r>
              <a:rPr lang="en-CA" sz="2400" dirty="0"/>
              <a:t>Identify why an individual may escalate</a:t>
            </a:r>
          </a:p>
          <a:p>
            <a:pPr marL="285750" indent="-285750">
              <a:buFont typeface="Wingdings" panose="05000000000000000000" pitchFamily="2" charset="2"/>
              <a:buChar char=""/>
            </a:pPr>
            <a:r>
              <a:rPr lang="en-CA" sz="2400" dirty="0"/>
              <a:t>Understand the importance of proper communication and documentation</a:t>
            </a:r>
          </a:p>
        </p:txBody>
      </p:sp>
    </p:spTree>
    <p:custDataLst>
      <p:tags r:id="rId1"/>
    </p:custDataLst>
    <p:extLst>
      <p:ext uri="{BB962C8B-B14F-4D97-AF65-F5344CB8AC3E}">
        <p14:creationId xmlns:p14="http://schemas.microsoft.com/office/powerpoint/2010/main" val="3582187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12C9C5-800A-90C5-5772-4BD554DD3BEB}"/>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A9903FFE-0728-B418-2DE6-22BCBA545A10}"/>
              </a:ext>
            </a:extLst>
          </p:cNvPr>
          <p:cNvSpPr>
            <a:spLocks noGrp="1"/>
          </p:cNvSpPr>
          <p:nvPr>
            <p:ph type="title"/>
          </p:nvPr>
        </p:nvSpPr>
        <p:spPr>
          <a:xfrm>
            <a:off x="623888" y="544513"/>
            <a:ext cx="10939462" cy="720725"/>
          </a:xfrm>
        </p:spPr>
        <p:txBody>
          <a:bodyPr>
            <a:normAutofit/>
          </a:bodyPr>
          <a:lstStyle/>
          <a:p>
            <a:pPr algn="ctr"/>
            <a:r>
              <a:rPr lang="en-US" sz="3600" dirty="0"/>
              <a:t>High-Level Online Content Discussion</a:t>
            </a:r>
          </a:p>
        </p:txBody>
      </p:sp>
      <p:sp>
        <p:nvSpPr>
          <p:cNvPr id="2" name="TextBox 1">
            <a:extLst>
              <a:ext uri="{FF2B5EF4-FFF2-40B4-BE49-F238E27FC236}">
                <a16:creationId xmlns:a16="http://schemas.microsoft.com/office/drawing/2014/main" id="{A97CC215-4929-BF4C-CADC-404F11DC15FF}"/>
              </a:ext>
            </a:extLst>
          </p:cNvPr>
          <p:cNvSpPr txBox="1"/>
          <p:nvPr/>
        </p:nvSpPr>
        <p:spPr>
          <a:xfrm>
            <a:off x="2097175" y="2890391"/>
            <a:ext cx="7992888" cy="1077218"/>
          </a:xfrm>
          <a:prstGeom prst="rect">
            <a:avLst/>
          </a:prstGeom>
          <a:noFill/>
        </p:spPr>
        <p:txBody>
          <a:bodyPr wrap="square">
            <a:spAutoFit/>
          </a:bodyPr>
          <a:lstStyle/>
          <a:p>
            <a:pPr algn="ctr"/>
            <a:r>
              <a:rPr lang="en-US" sz="3200" dirty="0">
                <a:latin typeface="Open Sans" pitchFamily="2" charset="0"/>
                <a:ea typeface="Open Sans" pitchFamily="2" charset="0"/>
                <a:cs typeface="Open Sans" pitchFamily="2" charset="0"/>
              </a:rPr>
              <a:t>What content from the online training is still unclear to you?</a:t>
            </a:r>
          </a:p>
        </p:txBody>
      </p:sp>
    </p:spTree>
    <p:custDataLst>
      <p:tags r:id="rId1"/>
    </p:custDataLst>
    <p:extLst>
      <p:ext uri="{BB962C8B-B14F-4D97-AF65-F5344CB8AC3E}">
        <p14:creationId xmlns:p14="http://schemas.microsoft.com/office/powerpoint/2010/main" val="25022932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166E6267-66CC-A400-EAE2-433792323F04}"/>
            </a:ext>
          </a:extLst>
        </p:cNvPr>
        <p:cNvGrpSpPr/>
        <p:nvPr/>
      </p:nvGrpSpPr>
      <p:grpSpPr>
        <a:xfrm>
          <a:off x="0" y="0"/>
          <a:ext cx="0" cy="0"/>
          <a:chOff x="0" y="0"/>
          <a:chExt cx="0" cy="0"/>
        </a:xfrm>
      </p:grpSpPr>
      <p:sp>
        <p:nvSpPr>
          <p:cNvPr id="8" name="Title 1">
            <a:extLst>
              <a:ext uri="{FF2B5EF4-FFF2-40B4-BE49-F238E27FC236}">
                <a16:creationId xmlns:a16="http://schemas.microsoft.com/office/drawing/2014/main" id="{66D0D68D-71F1-E2B0-76A3-EE5A301EA294}"/>
              </a:ext>
            </a:extLst>
          </p:cNvPr>
          <p:cNvSpPr>
            <a:spLocks noGrp="1"/>
          </p:cNvSpPr>
          <p:nvPr>
            <p:ph type="title"/>
          </p:nvPr>
        </p:nvSpPr>
        <p:spPr>
          <a:xfrm>
            <a:off x="3889945" y="923197"/>
            <a:ext cx="7555346" cy="720437"/>
          </a:xfrm>
        </p:spPr>
        <p:txBody>
          <a:bodyPr/>
          <a:lstStyle/>
          <a:p>
            <a:pPr algn="ctr"/>
            <a:r>
              <a:rPr lang="en-US" dirty="0"/>
              <a:t>Purpose</a:t>
            </a:r>
          </a:p>
        </p:txBody>
      </p:sp>
      <p:pic>
        <p:nvPicPr>
          <p:cNvPr id="2" name="Picture 1">
            <a:extLst>
              <a:ext uri="{FF2B5EF4-FFF2-40B4-BE49-F238E27FC236}">
                <a16:creationId xmlns:a16="http://schemas.microsoft.com/office/drawing/2014/main" id="{7EFF6DD9-2424-DE07-A54E-2396E2D385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5690" y="1643634"/>
            <a:ext cx="2865341" cy="1081212"/>
          </a:xfrm>
          <a:prstGeom prst="rect">
            <a:avLst/>
          </a:prstGeom>
        </p:spPr>
      </p:pic>
      <p:pic>
        <p:nvPicPr>
          <p:cNvPr id="3" name="Picture 2">
            <a:extLst>
              <a:ext uri="{FF2B5EF4-FFF2-40B4-BE49-F238E27FC236}">
                <a16:creationId xmlns:a16="http://schemas.microsoft.com/office/drawing/2014/main" id="{7C72F880-8CD4-F16B-42C3-BA0E0BF2D750}"/>
              </a:ext>
            </a:extLst>
          </p:cNvPr>
          <p:cNvPicPr>
            <a:picLocks noChangeAspect="1"/>
          </p:cNvPicPr>
          <p:nvPr/>
        </p:nvPicPr>
        <p:blipFill>
          <a:blip r:embed="rId5"/>
          <a:stretch>
            <a:fillRect/>
          </a:stretch>
        </p:blipFill>
        <p:spPr>
          <a:xfrm>
            <a:off x="376343" y="3429000"/>
            <a:ext cx="3257193" cy="1301890"/>
          </a:xfrm>
          <a:prstGeom prst="rect">
            <a:avLst/>
          </a:prstGeom>
        </p:spPr>
      </p:pic>
      <p:sp>
        <p:nvSpPr>
          <p:cNvPr id="4" name="TextBox 3">
            <a:extLst>
              <a:ext uri="{FF2B5EF4-FFF2-40B4-BE49-F238E27FC236}">
                <a16:creationId xmlns:a16="http://schemas.microsoft.com/office/drawing/2014/main" id="{4CC12A7C-3721-7765-C5A6-96951F6BFC30}"/>
              </a:ext>
            </a:extLst>
          </p:cNvPr>
          <p:cNvSpPr txBox="1"/>
          <p:nvPr/>
        </p:nvSpPr>
        <p:spPr>
          <a:xfrm>
            <a:off x="4175878" y="2149151"/>
            <a:ext cx="6983480" cy="3785652"/>
          </a:xfrm>
          <a:prstGeom prst="rect">
            <a:avLst/>
          </a:prstGeom>
          <a:noFill/>
        </p:spPr>
        <p:txBody>
          <a:bodyPr wrap="square" rtlCol="0">
            <a:spAutoFit/>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CA" sz="2400" b="1" i="0" u="none" strike="noStrike" kern="1200" cap="none" spc="0" normalizeH="0" baseline="0" noProof="0" dirty="0">
                <a:ln>
                  <a:noFill/>
                </a:ln>
                <a:solidFill>
                  <a:srgbClr val="000000"/>
                </a:solidFill>
                <a:effectLst/>
                <a:uLnTx/>
                <a:uFillTx/>
                <a:latin typeface="Open Sans" pitchFamily="2" charset="0"/>
                <a:ea typeface="Open Sans" pitchFamily="2" charset="0"/>
                <a:cs typeface="Open Sans" pitchFamily="2" charset="0"/>
              </a:rPr>
              <a:t>Principle</a:t>
            </a:r>
          </a:p>
          <a:p>
            <a:pPr algn="just"/>
            <a:endParaRPr lang="en-US" sz="2400" dirty="0">
              <a:ea typeface="Times New Roman" panose="02020603050405020304" pitchFamily="18" charset="0"/>
              <a:cs typeface="Arial" panose="020B0604020202020204" pitchFamily="34" charset="0"/>
            </a:endParaRPr>
          </a:p>
          <a:p>
            <a:pPr algn="just"/>
            <a:r>
              <a:rPr lang="en-US" sz="2400" dirty="0">
                <a:ea typeface="Times New Roman" panose="02020603050405020304" pitchFamily="18" charset="0"/>
                <a:cs typeface="Arial" panose="020B0604020202020204" pitchFamily="34" charset="0"/>
              </a:rPr>
              <a:t>When workers understand that beneath difficult or aggressive </a:t>
            </a:r>
            <a:r>
              <a:rPr lang="en-US" sz="2400" dirty="0" err="1">
                <a:ea typeface="Times New Roman" panose="02020603050405020304" pitchFamily="18" charset="0"/>
                <a:cs typeface="Arial" panose="020B0604020202020204" pitchFamily="34" charset="0"/>
              </a:rPr>
              <a:t>behaviours</a:t>
            </a:r>
            <a:r>
              <a:rPr lang="en-US" sz="2400" dirty="0">
                <a:ea typeface="Times New Roman" panose="02020603050405020304" pitchFamily="18" charset="0"/>
                <a:cs typeface="Arial" panose="020B0604020202020204" pitchFamily="34" charset="0"/>
              </a:rPr>
              <a:t> there is a message or a reason for the </a:t>
            </a:r>
            <a:r>
              <a:rPr lang="en-US" sz="2400" dirty="0" err="1">
                <a:ea typeface="Times New Roman" panose="02020603050405020304" pitchFamily="18" charset="0"/>
                <a:cs typeface="Arial" panose="020B0604020202020204" pitchFamily="34" charset="0"/>
              </a:rPr>
              <a:t>behaviours</a:t>
            </a:r>
            <a:r>
              <a:rPr lang="en-US" sz="2400" dirty="0">
                <a:ea typeface="Times New Roman" panose="02020603050405020304" pitchFamily="18" charset="0"/>
                <a:cs typeface="Arial" panose="020B0604020202020204" pitchFamily="34" charset="0"/>
              </a:rPr>
              <a:t>, workers will be less likely to react negatively to the </a:t>
            </a:r>
            <a:r>
              <a:rPr lang="en-US" sz="2400" dirty="0" err="1">
                <a:ea typeface="Times New Roman" panose="02020603050405020304" pitchFamily="18" charset="0"/>
                <a:cs typeface="Arial" panose="020B0604020202020204" pitchFamily="34" charset="0"/>
              </a:rPr>
              <a:t>behaviours</a:t>
            </a:r>
            <a:r>
              <a:rPr lang="en-US" sz="2400" dirty="0">
                <a:ea typeface="Times New Roman" panose="02020603050405020304" pitchFamily="18" charset="0"/>
                <a:cs typeface="Arial" panose="020B0604020202020204" pitchFamily="34" charset="0"/>
              </a:rPr>
              <a:t> and more likely to respond in ways that assist the individual to express their needs more effectively. This will lead to better outcomes.</a:t>
            </a:r>
          </a:p>
        </p:txBody>
      </p:sp>
    </p:spTree>
    <p:custDataLst>
      <p:tags r:id="rId1"/>
    </p:custDataLst>
    <p:extLst>
      <p:ext uri="{BB962C8B-B14F-4D97-AF65-F5344CB8AC3E}">
        <p14:creationId xmlns:p14="http://schemas.microsoft.com/office/powerpoint/2010/main" val="132499537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AG_BACKING_FORM_KEY" val="2101980-c:\users\linda.szabo\desktop\new - branding ppt.pptx"/>
  <p:tag name="ARTICULATE_PRESENTER_VERSION" val="8"/>
  <p:tag name="ARTICULATE_USED_PAGE_ORIENTATION" val="1"/>
  <p:tag name="ARTICULATE_USED_PAGE_SIZE" val="7"/>
  <p:tag name="ARTICULATE_DESIGN_ID_MASTER SLIDE" val="kAyii2GO"/>
  <p:tag name="ARTICULATE_PROJECT_OPEN" val="0"/>
  <p:tag name="ARTICULATE_SLIDE_COUNT" val="58"/>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USED_LAYOUT" val="20"/>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USED_LAYOUT" val="20"/>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USED_LAYOUT" val="20"/>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USED_LAYOUT" val="20"/>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USED_LAYOUT" val="20"/>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USED_LAYOUT" val="1"/>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USED_LAYOUT" val="20"/>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USED_LAYOUT" val="20"/>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USED_LAYOUT" val="20"/>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USED_LAYOUT" val="20"/>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USED_LAYOUT" val="20"/>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USED_LAYOUT" val="20"/>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USED_LAYOUT" val="20"/>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USED_LAYOUT" val="20"/>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USED_LAYOUT" val="20"/>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USED_LAYOUT" val="20"/>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USED_LAYOUT" val="20"/>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USED_LAYOUT" val="20"/>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USED_LAYOUT" val="20"/>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USED_LAYOUT" val="20"/>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USED_LAYOUT" val="20"/>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USED_LAYOUT" val="20"/>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USED_LAYOUT" val="20"/>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USED_LAYOUT" val="20"/>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USED_LAYOUT" val="20"/>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USED_LAYOUT" val="20"/>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USED_LAYOUT" val="20"/>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USED_LAYOUT" val="20"/>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USED_LAYOUT" val="20"/>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USED_LAYOUT" val="20"/>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USED_LAYOUT" val="20"/>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USED_LAYOUT" val="20"/>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USED_LAYOUT" val="20"/>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USED_LAYOUT" val="20"/>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USED_LAYOUT" val="20"/>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USED_LAYOUT" val="20"/>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USED_LAYOUT" val="20"/>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USED_LAYOUT" val="20"/>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USED_LAYOUT" val="20"/>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USED_LAYOUT" val="20"/>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USED_LAYOUT" val="20"/>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USED_LAYOUT" val="20"/>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USED_LAYOUT" val="20"/>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USED_LAYOUT" val="20"/>
  <p:tag name="ARTICULATE_SLIDE_THUMBNAIL_REFRESH" val="1"/>
</p:tagLst>
</file>

<file path=ppt/theme/theme1.xml><?xml version="1.0" encoding="utf-8"?>
<a:theme xmlns:a="http://schemas.openxmlformats.org/drawingml/2006/main" name="Master Slide">
  <a:themeElements>
    <a:clrScheme name="SASWH">
      <a:dk1>
        <a:sysClr val="windowText" lastClr="000000"/>
      </a:dk1>
      <a:lt1>
        <a:sysClr val="window" lastClr="FFFFFF"/>
      </a:lt1>
      <a:dk2>
        <a:srgbClr val="1F605C"/>
      </a:dk2>
      <a:lt2>
        <a:srgbClr val="E8E8E8"/>
      </a:lt2>
      <a:accent1>
        <a:srgbClr val="4AB264"/>
      </a:accent1>
      <a:accent2>
        <a:srgbClr val="FFDD82"/>
      </a:accent2>
      <a:accent3>
        <a:srgbClr val="58595B"/>
      </a:accent3>
      <a:accent4>
        <a:srgbClr val="3FA4BB"/>
      </a:accent4>
      <a:accent5>
        <a:srgbClr val="F5BF4C"/>
      </a:accent5>
      <a:accent6>
        <a:srgbClr val="609E98"/>
      </a:accent6>
      <a:hlink>
        <a:srgbClr val="4AB264"/>
      </a:hlink>
      <a:folHlink>
        <a:srgbClr val="1F605C"/>
      </a:folHlink>
    </a:clrScheme>
    <a:fontScheme name="Custom 1">
      <a:majorFont>
        <a:latin typeface="Poppins ExtraBold"/>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w="9525" cap="flat">
          <a:noFill/>
          <a:prstDash val="solid"/>
          <a:miter/>
        </a:ln>
      </a:spPr>
      <a:bodyPr rtlCol="0" anchor="ctr"/>
      <a:lstStyle>
        <a:defPPr algn="l">
          <a:defRPr/>
        </a:defPPr>
      </a:lst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SASWH Master Slide Template PPT" id="{F96A4024-9930-4FE3-9FA9-3C3F5383FBF3}" vid="{D4BAABD0-93C0-4460-B618-AFB55F0AA39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4953</TotalTime>
  <Words>4159</Words>
  <Application>Microsoft Office PowerPoint</Application>
  <PresentationFormat>Widescreen</PresentationFormat>
  <Paragraphs>582</Paragraphs>
  <Slides>58</Slides>
  <Notes>52</Notes>
  <HiddenSlides>20</HiddenSlides>
  <MMClips>0</MMClips>
  <ScaleCrop>false</ScaleCrop>
  <HeadingPairs>
    <vt:vector size="8" baseType="variant">
      <vt:variant>
        <vt:lpstr>Fonts Used</vt:lpstr>
      </vt:variant>
      <vt:variant>
        <vt:i4>11</vt:i4>
      </vt:variant>
      <vt:variant>
        <vt:lpstr>Theme</vt:lpstr>
      </vt:variant>
      <vt:variant>
        <vt:i4>1</vt:i4>
      </vt:variant>
      <vt:variant>
        <vt:lpstr>Embedded OLE Servers</vt:lpstr>
      </vt:variant>
      <vt:variant>
        <vt:i4>1</vt:i4>
      </vt:variant>
      <vt:variant>
        <vt:lpstr>Slide Titles</vt:lpstr>
      </vt:variant>
      <vt:variant>
        <vt:i4>58</vt:i4>
      </vt:variant>
    </vt:vector>
  </HeadingPairs>
  <TitlesOfParts>
    <vt:vector size="71" baseType="lpstr">
      <vt:lpstr>Aptos</vt:lpstr>
      <vt:lpstr>Aptos Narrow</vt:lpstr>
      <vt:lpstr>Arial</vt:lpstr>
      <vt:lpstr>Bahnschrift SemiBold</vt:lpstr>
      <vt:lpstr>Calibri</vt:lpstr>
      <vt:lpstr>Open Sans</vt:lpstr>
      <vt:lpstr>Poppins</vt:lpstr>
      <vt:lpstr>Poppins ExtraBold</vt:lpstr>
      <vt:lpstr>Poppins SemiBold</vt:lpstr>
      <vt:lpstr>Times New Roman</vt:lpstr>
      <vt:lpstr>Wingdings</vt:lpstr>
      <vt:lpstr>Master Slide</vt:lpstr>
      <vt:lpstr>Acrobat Document</vt:lpstr>
      <vt:lpstr>PowerPoint Presentation</vt:lpstr>
      <vt:lpstr>Who Are We?</vt:lpstr>
      <vt:lpstr>Land Acknowledgement</vt:lpstr>
      <vt:lpstr>Housekeeping Details</vt:lpstr>
      <vt:lpstr>Administrative Details</vt:lpstr>
      <vt:lpstr>Positive Participation Guidelines</vt:lpstr>
      <vt:lpstr>What Was Covered Online</vt:lpstr>
      <vt:lpstr>High-Level Online Content Discussion</vt:lpstr>
      <vt:lpstr>Purpose</vt:lpstr>
      <vt:lpstr>Remember…</vt:lpstr>
      <vt:lpstr>Professionalism</vt:lpstr>
      <vt:lpstr>Response vs. Reaction</vt:lpstr>
      <vt:lpstr>PowerPoint Presentation</vt:lpstr>
      <vt:lpstr>Preparation</vt:lpstr>
      <vt:lpstr>Preparation</vt:lpstr>
      <vt:lpstr>Preparation</vt:lpstr>
      <vt:lpstr>Identification</vt:lpstr>
      <vt:lpstr>Identification</vt:lpstr>
      <vt:lpstr>Verbal Crisis Intervention and De-escalation Role-Play</vt:lpstr>
      <vt:lpstr>Communication Model</vt:lpstr>
      <vt:lpstr>Assertive Communication Tips</vt:lpstr>
      <vt:lpstr>De-escalation Tips:</vt:lpstr>
      <vt:lpstr>De-escalation Tips:</vt:lpstr>
      <vt:lpstr>Role-play Examples:</vt:lpstr>
      <vt:lpstr>Common Knowledge Model</vt:lpstr>
      <vt:lpstr>PowerPoint Presentation</vt:lpstr>
      <vt:lpstr>PowerPoint Presentation</vt:lpstr>
      <vt:lpstr>PowerPoint Presentation</vt:lpstr>
      <vt:lpstr>PowerPoint Presentation</vt:lpstr>
      <vt:lpstr>Case Studies</vt:lpstr>
      <vt:lpstr>Response</vt:lpstr>
      <vt:lpstr>Response</vt:lpstr>
      <vt:lpstr>Reasonable Force Response</vt:lpstr>
      <vt:lpstr>STOP Strategy</vt:lpstr>
      <vt:lpstr>Summary</vt:lpstr>
      <vt:lpstr>PowerPoint Presentation</vt:lpstr>
      <vt:lpstr>PowerPoint Presentation</vt:lpstr>
      <vt:lpstr>PowerPoint Presentation</vt:lpstr>
      <vt:lpstr>PowerPoint Presentation</vt:lpstr>
      <vt:lpstr>PowerPoint Presentation</vt:lpstr>
      <vt:lpstr>Level Three© Techniques</vt:lpstr>
      <vt:lpstr>Reasonable Force</vt:lpstr>
      <vt:lpstr>Fit for Training</vt:lpstr>
      <vt:lpstr>Principles of Evasion</vt:lpstr>
      <vt:lpstr>Captures</vt:lpstr>
      <vt:lpstr>Mobility and Warm-Up</vt:lpstr>
      <vt:lpstr>Level Three© Techniques</vt:lpstr>
      <vt:lpstr>Balance Control Techniques</vt:lpstr>
      <vt:lpstr>Level Three© Summary</vt:lpstr>
      <vt:lpstr>Administrative Details</vt:lpstr>
      <vt:lpstr>Level Four© &amp; Level Five© Techniques</vt:lpstr>
      <vt:lpstr>PowerPoint Presentation</vt:lpstr>
      <vt:lpstr>Level Four© &amp; Level Five© </vt:lpstr>
      <vt:lpstr>Principles of Manual Restraint</vt:lpstr>
      <vt:lpstr>Rules for Manual Restraint</vt:lpstr>
      <vt:lpstr>Level Four© &amp; Level Five© Summary</vt:lpstr>
      <vt:lpstr>Remember…</vt:lpstr>
      <vt:lpstr>Administrative Details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Barker, Sarah SASWH</dc:creator>
  <cp:lastModifiedBy>Szabo, Linda SASWH</cp:lastModifiedBy>
  <cp:revision>43</cp:revision>
  <cp:lastPrinted>2026-01-07T22:46:47Z</cp:lastPrinted>
  <dcterms:created xsi:type="dcterms:W3CDTF">2025-11-18T14:54:17Z</dcterms:created>
  <dcterms:modified xsi:type="dcterms:W3CDTF">2026-07-08T17:52:25Z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Path">
    <vt:lpwstr>NEW - Branding PPT</vt:lpwstr>
  </property>
  <property fmtid="{D5CDD505-2E9C-101B-9397-08002B2CF9AE}" pid="3" name="ArticulateUseProject">
    <vt:lpwstr>1</vt:lpwstr>
  </property>
  <property fmtid="{D5CDD505-2E9C-101B-9397-08002B2CF9AE}" pid="4" name="ArticulateProjectVersion">
    <vt:lpwstr>8</vt:lpwstr>
  </property>
  <property fmtid="{D5CDD505-2E9C-101B-9397-08002B2CF9AE}" pid="5" name="ArticulateGUID">
    <vt:lpwstr>830F132E-32A0-4BB2-8EDA-412E6B7D59B9</vt:lpwstr>
  </property>
  <property fmtid="{D5CDD505-2E9C-101B-9397-08002B2CF9AE}" pid="6" name="ArticulateProjectFull">
    <vt:lpwstr>C:\Users\linda.szabo\Desktop\PART-General-Participant-6th-Ediciton - Blended Session (NEW BRANDING).ppta</vt:lpwstr>
  </property>
</Properties>
</file>